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18"/>
  </p:notesMasterIdLst>
  <p:sldIdLst>
    <p:sldId id="256" r:id="rId4"/>
    <p:sldId id="257" r:id="rId5"/>
    <p:sldId id="259" r:id="rId6"/>
    <p:sldId id="270" r:id="rId7"/>
    <p:sldId id="271" r:id="rId8"/>
    <p:sldId id="272" r:id="rId9"/>
    <p:sldId id="273" r:id="rId10"/>
    <p:sldId id="261" r:id="rId11"/>
    <p:sldId id="263" r:id="rId12"/>
    <p:sldId id="269" r:id="rId13"/>
    <p:sldId id="265" r:id="rId14"/>
    <p:sldId id="275" r:id="rId15"/>
    <p:sldId id="276" r:id="rId16"/>
    <p:sldId id="266" r:id="rId1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57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EA3BBA-BE8B-43EF-AE93-800BB9D4512F}"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1DF1268-06A4-4BB4-B5DA-D004F9B1276E}">
      <dgm:prSet phldrT="[Text]"/>
      <dgm:spPr/>
      <dgm:t>
        <a:bodyPr/>
        <a:lstStyle/>
        <a:p>
          <a:r>
            <a:rPr lang="en-US" b="1" dirty="0" smtClean="0">
              <a:solidFill>
                <a:schemeClr val="tx1"/>
              </a:solidFill>
            </a:rPr>
            <a:t>Frontend</a:t>
          </a:r>
          <a:r>
            <a:rPr lang="en-US" b="1" baseline="0" dirty="0" smtClean="0">
              <a:solidFill>
                <a:schemeClr val="tx1"/>
              </a:solidFill>
            </a:rPr>
            <a:t> : HTML, CSS , JavaScript(jQuery)</a:t>
          </a:r>
          <a:endParaRPr lang="en-US" b="1" dirty="0">
            <a:solidFill>
              <a:schemeClr val="tx1"/>
            </a:solidFill>
          </a:endParaRPr>
        </a:p>
      </dgm:t>
    </dgm:pt>
    <dgm:pt modelId="{5E8543E1-51CF-4DD5-9152-B7D2A530308F}" type="parTrans" cxnId="{0256A50F-8F68-459F-BC40-561FF5D47517}">
      <dgm:prSet/>
      <dgm:spPr/>
      <dgm:t>
        <a:bodyPr/>
        <a:lstStyle/>
        <a:p>
          <a:endParaRPr lang="en-US"/>
        </a:p>
      </dgm:t>
    </dgm:pt>
    <dgm:pt modelId="{463339D6-2C92-4989-801A-A9EF4D9FC9AA}" type="sibTrans" cxnId="{0256A50F-8F68-459F-BC40-561FF5D47517}">
      <dgm:prSet/>
      <dgm:spPr/>
      <dgm:t>
        <a:bodyPr/>
        <a:lstStyle/>
        <a:p>
          <a:endParaRPr lang="en-US"/>
        </a:p>
      </dgm:t>
    </dgm:pt>
    <dgm:pt modelId="{AEB3EE17-6AE8-4699-B0AA-696A51A9FE5B}">
      <dgm:prSet phldrT="[Text]"/>
      <dgm:spPr/>
      <dgm:t>
        <a:bodyPr/>
        <a:lstStyle/>
        <a:p>
          <a:r>
            <a:rPr lang="en-US" b="1" dirty="0" smtClean="0">
              <a:solidFill>
                <a:schemeClr val="tx1"/>
              </a:solidFill>
            </a:rPr>
            <a:t>Database: MySQL Workbench</a:t>
          </a:r>
          <a:endParaRPr lang="en-US" b="1" dirty="0">
            <a:solidFill>
              <a:schemeClr val="tx1"/>
            </a:solidFill>
          </a:endParaRPr>
        </a:p>
      </dgm:t>
    </dgm:pt>
    <dgm:pt modelId="{45EE3B5A-2CE1-42F7-9D69-856F2E3CC9FB}" type="parTrans" cxnId="{8BD02ED9-D01F-4BD6-B77F-41C181C84A92}">
      <dgm:prSet/>
      <dgm:spPr/>
      <dgm:t>
        <a:bodyPr/>
        <a:lstStyle/>
        <a:p>
          <a:endParaRPr lang="en-US"/>
        </a:p>
      </dgm:t>
    </dgm:pt>
    <dgm:pt modelId="{5240348B-3416-403D-9F41-D9BF9D9682BF}" type="sibTrans" cxnId="{8BD02ED9-D01F-4BD6-B77F-41C181C84A92}">
      <dgm:prSet/>
      <dgm:spPr/>
      <dgm:t>
        <a:bodyPr/>
        <a:lstStyle/>
        <a:p>
          <a:endParaRPr lang="en-US"/>
        </a:p>
      </dgm:t>
    </dgm:pt>
    <dgm:pt modelId="{D1CAF3D4-CF98-42B4-9C6D-2239EAD5BC44}">
      <dgm:prSet phldrT="[Text]"/>
      <dgm:spPr/>
      <dgm:t>
        <a:bodyPr/>
        <a:lstStyle/>
        <a:p>
          <a:r>
            <a:rPr lang="en-US" b="1" dirty="0" smtClean="0">
              <a:solidFill>
                <a:schemeClr val="tx1"/>
              </a:solidFill>
            </a:rPr>
            <a:t>Backend: JAVA, Servlet </a:t>
          </a:r>
          <a:r>
            <a:rPr lang="en-US" b="1" dirty="0" smtClean="0">
              <a:solidFill>
                <a:schemeClr val="tx1"/>
              </a:solidFill>
              <a:sym typeface="Wingdings" panose="05000000000000000000" pitchFamily="2" charset="2"/>
            </a:rPr>
            <a:t> JSP </a:t>
          </a:r>
          <a:endParaRPr lang="en-US" b="1" dirty="0">
            <a:solidFill>
              <a:schemeClr val="tx1"/>
            </a:solidFill>
          </a:endParaRPr>
        </a:p>
      </dgm:t>
    </dgm:pt>
    <dgm:pt modelId="{A5B43C2E-CC3C-4E8B-ADE0-4F1A9D866258}" type="sibTrans" cxnId="{2F7DC124-D497-49C9-A920-409152B42B38}">
      <dgm:prSet/>
      <dgm:spPr/>
      <dgm:t>
        <a:bodyPr/>
        <a:lstStyle/>
        <a:p>
          <a:endParaRPr lang="en-US"/>
        </a:p>
      </dgm:t>
    </dgm:pt>
    <dgm:pt modelId="{3D1BB302-9385-4218-8CA4-9CAB68466CFC}" type="parTrans" cxnId="{2F7DC124-D497-49C9-A920-409152B42B38}">
      <dgm:prSet/>
      <dgm:spPr/>
      <dgm:t>
        <a:bodyPr/>
        <a:lstStyle/>
        <a:p>
          <a:endParaRPr lang="en-US"/>
        </a:p>
      </dgm:t>
    </dgm:pt>
    <dgm:pt modelId="{B1A53232-6D98-418D-BEA8-ECBE4FDEB353}">
      <dgm:prSet phldrT="[Text]"/>
      <dgm:spPr/>
      <dgm:t>
        <a:bodyPr/>
        <a:lstStyle/>
        <a:p>
          <a:r>
            <a:rPr lang="en-US" b="1" dirty="0" smtClean="0">
              <a:solidFill>
                <a:schemeClr val="tx1"/>
              </a:solidFill>
            </a:rPr>
            <a:t>IDE: Eclipse / </a:t>
          </a:r>
          <a:r>
            <a:rPr lang="en-US" b="1" dirty="0" err="1" smtClean="0">
              <a:solidFill>
                <a:schemeClr val="tx1"/>
              </a:solidFill>
            </a:rPr>
            <a:t>IntelliJIDEA</a:t>
          </a:r>
          <a:endParaRPr lang="en-US" b="1" dirty="0">
            <a:solidFill>
              <a:schemeClr val="tx1"/>
            </a:solidFill>
          </a:endParaRPr>
        </a:p>
      </dgm:t>
    </dgm:pt>
    <dgm:pt modelId="{E989DC1D-3FA1-4147-8FA9-955FE4DD4148}" type="parTrans" cxnId="{59F46E8E-9A5C-4589-AD17-2004A4DEEE6E}">
      <dgm:prSet/>
      <dgm:spPr/>
      <dgm:t>
        <a:bodyPr/>
        <a:lstStyle/>
        <a:p>
          <a:endParaRPr lang="en-US"/>
        </a:p>
      </dgm:t>
    </dgm:pt>
    <dgm:pt modelId="{7B9FCEF8-8D56-4E0B-9326-B683A8C01BAE}" type="sibTrans" cxnId="{59F46E8E-9A5C-4589-AD17-2004A4DEEE6E}">
      <dgm:prSet/>
      <dgm:spPr/>
      <dgm:t>
        <a:bodyPr/>
        <a:lstStyle/>
        <a:p>
          <a:endParaRPr lang="en-US"/>
        </a:p>
      </dgm:t>
    </dgm:pt>
    <dgm:pt modelId="{A46EACEF-A6B0-4829-921E-E971277BB745}" type="pres">
      <dgm:prSet presAssocID="{62EA3BBA-BE8B-43EF-AE93-800BB9D4512F}" presName="linear" presStyleCnt="0">
        <dgm:presLayoutVars>
          <dgm:dir/>
          <dgm:animLvl val="lvl"/>
          <dgm:resizeHandles val="exact"/>
        </dgm:presLayoutVars>
      </dgm:prSet>
      <dgm:spPr/>
      <dgm:t>
        <a:bodyPr/>
        <a:lstStyle/>
        <a:p>
          <a:endParaRPr lang="en-US"/>
        </a:p>
      </dgm:t>
    </dgm:pt>
    <dgm:pt modelId="{3631B915-422A-4FB9-B0AC-077473D798F2}" type="pres">
      <dgm:prSet presAssocID="{61DF1268-06A4-4BB4-B5DA-D004F9B1276E}" presName="parentLin" presStyleCnt="0"/>
      <dgm:spPr/>
    </dgm:pt>
    <dgm:pt modelId="{D5475D25-8650-4C9D-81AB-010F67AD2882}" type="pres">
      <dgm:prSet presAssocID="{61DF1268-06A4-4BB4-B5DA-D004F9B1276E}" presName="parentLeftMargin" presStyleLbl="node1" presStyleIdx="0" presStyleCnt="4"/>
      <dgm:spPr/>
      <dgm:t>
        <a:bodyPr/>
        <a:lstStyle/>
        <a:p>
          <a:endParaRPr lang="en-US"/>
        </a:p>
      </dgm:t>
    </dgm:pt>
    <dgm:pt modelId="{9D61069F-341E-4991-92D6-1D9160BF9BFE}" type="pres">
      <dgm:prSet presAssocID="{61DF1268-06A4-4BB4-B5DA-D004F9B1276E}" presName="parentText" presStyleLbl="node1" presStyleIdx="0" presStyleCnt="4" custScaleX="106445">
        <dgm:presLayoutVars>
          <dgm:chMax val="0"/>
          <dgm:bulletEnabled val="1"/>
        </dgm:presLayoutVars>
      </dgm:prSet>
      <dgm:spPr/>
      <dgm:t>
        <a:bodyPr/>
        <a:lstStyle/>
        <a:p>
          <a:endParaRPr lang="en-US"/>
        </a:p>
      </dgm:t>
    </dgm:pt>
    <dgm:pt modelId="{6605DC73-6B0C-4224-A719-B140DC289D7D}" type="pres">
      <dgm:prSet presAssocID="{61DF1268-06A4-4BB4-B5DA-D004F9B1276E}" presName="negativeSpace" presStyleCnt="0"/>
      <dgm:spPr/>
    </dgm:pt>
    <dgm:pt modelId="{8B909C76-5634-40EE-BFF1-7916A5290DAC}" type="pres">
      <dgm:prSet presAssocID="{61DF1268-06A4-4BB4-B5DA-D004F9B1276E}" presName="childText" presStyleLbl="conFgAcc1" presStyleIdx="0" presStyleCnt="4">
        <dgm:presLayoutVars>
          <dgm:bulletEnabled val="1"/>
        </dgm:presLayoutVars>
      </dgm:prSet>
      <dgm:spPr/>
    </dgm:pt>
    <dgm:pt modelId="{1772A5AB-D88E-4129-8559-7CE56C8B76F2}" type="pres">
      <dgm:prSet presAssocID="{463339D6-2C92-4989-801A-A9EF4D9FC9AA}" presName="spaceBetweenRectangles" presStyleCnt="0"/>
      <dgm:spPr/>
    </dgm:pt>
    <dgm:pt modelId="{53CEAAD9-F8FC-41F6-990E-D14AEFE0F832}" type="pres">
      <dgm:prSet presAssocID="{D1CAF3D4-CF98-42B4-9C6D-2239EAD5BC44}" presName="parentLin" presStyleCnt="0"/>
      <dgm:spPr/>
    </dgm:pt>
    <dgm:pt modelId="{D1BF93E3-CAB5-4E78-8B2D-D4AC6C8A0FB5}" type="pres">
      <dgm:prSet presAssocID="{D1CAF3D4-CF98-42B4-9C6D-2239EAD5BC44}" presName="parentLeftMargin" presStyleLbl="node1" presStyleIdx="0" presStyleCnt="4"/>
      <dgm:spPr/>
      <dgm:t>
        <a:bodyPr/>
        <a:lstStyle/>
        <a:p>
          <a:endParaRPr lang="en-US"/>
        </a:p>
      </dgm:t>
    </dgm:pt>
    <dgm:pt modelId="{A72850DB-0D3F-40CE-9783-37758FC98B20}" type="pres">
      <dgm:prSet presAssocID="{D1CAF3D4-CF98-42B4-9C6D-2239EAD5BC44}" presName="parentText" presStyleLbl="node1" presStyleIdx="1" presStyleCnt="4" custScaleX="105044" custLinFactNeighborX="-2229" custLinFactNeighborY="2451">
        <dgm:presLayoutVars>
          <dgm:chMax val="0"/>
          <dgm:bulletEnabled val="1"/>
        </dgm:presLayoutVars>
      </dgm:prSet>
      <dgm:spPr/>
      <dgm:t>
        <a:bodyPr/>
        <a:lstStyle/>
        <a:p>
          <a:endParaRPr lang="en-US"/>
        </a:p>
      </dgm:t>
    </dgm:pt>
    <dgm:pt modelId="{826CF991-6DD9-48DF-ACEB-95F72CDFBB6D}" type="pres">
      <dgm:prSet presAssocID="{D1CAF3D4-CF98-42B4-9C6D-2239EAD5BC44}" presName="negativeSpace" presStyleCnt="0"/>
      <dgm:spPr/>
    </dgm:pt>
    <dgm:pt modelId="{B384E5D3-86ED-41F0-A7B6-2709A66BA4B8}" type="pres">
      <dgm:prSet presAssocID="{D1CAF3D4-CF98-42B4-9C6D-2239EAD5BC44}" presName="childText" presStyleLbl="conFgAcc1" presStyleIdx="1" presStyleCnt="4">
        <dgm:presLayoutVars>
          <dgm:bulletEnabled val="1"/>
        </dgm:presLayoutVars>
      </dgm:prSet>
      <dgm:spPr/>
    </dgm:pt>
    <dgm:pt modelId="{E43C5892-57FC-46C3-A828-0C09A61D08A8}" type="pres">
      <dgm:prSet presAssocID="{A5B43C2E-CC3C-4E8B-ADE0-4F1A9D866258}" presName="spaceBetweenRectangles" presStyleCnt="0"/>
      <dgm:spPr/>
    </dgm:pt>
    <dgm:pt modelId="{83C170ED-BB12-490A-BFBA-1EDD42988CDA}" type="pres">
      <dgm:prSet presAssocID="{AEB3EE17-6AE8-4699-B0AA-696A51A9FE5B}" presName="parentLin" presStyleCnt="0"/>
      <dgm:spPr/>
    </dgm:pt>
    <dgm:pt modelId="{04F93444-B41D-46A1-AE75-3B3E443D4B9D}" type="pres">
      <dgm:prSet presAssocID="{AEB3EE17-6AE8-4699-B0AA-696A51A9FE5B}" presName="parentLeftMargin" presStyleLbl="node1" presStyleIdx="1" presStyleCnt="4"/>
      <dgm:spPr/>
      <dgm:t>
        <a:bodyPr/>
        <a:lstStyle/>
        <a:p>
          <a:endParaRPr lang="en-US"/>
        </a:p>
      </dgm:t>
    </dgm:pt>
    <dgm:pt modelId="{D63C540E-8406-4704-A627-EDF122C27025}" type="pres">
      <dgm:prSet presAssocID="{AEB3EE17-6AE8-4699-B0AA-696A51A9FE5B}" presName="parentText" presStyleLbl="node1" presStyleIdx="2" presStyleCnt="4" custScaleX="108127">
        <dgm:presLayoutVars>
          <dgm:chMax val="0"/>
          <dgm:bulletEnabled val="1"/>
        </dgm:presLayoutVars>
      </dgm:prSet>
      <dgm:spPr/>
      <dgm:t>
        <a:bodyPr/>
        <a:lstStyle/>
        <a:p>
          <a:endParaRPr lang="en-US"/>
        </a:p>
      </dgm:t>
    </dgm:pt>
    <dgm:pt modelId="{5A813F2D-A916-4765-8D69-B8522B4CD4E1}" type="pres">
      <dgm:prSet presAssocID="{AEB3EE17-6AE8-4699-B0AA-696A51A9FE5B}" presName="negativeSpace" presStyleCnt="0"/>
      <dgm:spPr/>
    </dgm:pt>
    <dgm:pt modelId="{13370314-0E28-463A-B195-6241C4A15428}" type="pres">
      <dgm:prSet presAssocID="{AEB3EE17-6AE8-4699-B0AA-696A51A9FE5B}" presName="childText" presStyleLbl="conFgAcc1" presStyleIdx="2" presStyleCnt="4">
        <dgm:presLayoutVars>
          <dgm:bulletEnabled val="1"/>
        </dgm:presLayoutVars>
      </dgm:prSet>
      <dgm:spPr/>
    </dgm:pt>
    <dgm:pt modelId="{1F7D8BF3-BD6E-47CC-AD4C-F3B412EB9CC1}" type="pres">
      <dgm:prSet presAssocID="{5240348B-3416-403D-9F41-D9BF9D9682BF}" presName="spaceBetweenRectangles" presStyleCnt="0"/>
      <dgm:spPr/>
    </dgm:pt>
    <dgm:pt modelId="{2A49D090-76C1-4607-B3AD-7FC6723974C0}" type="pres">
      <dgm:prSet presAssocID="{B1A53232-6D98-418D-BEA8-ECBE4FDEB353}" presName="parentLin" presStyleCnt="0"/>
      <dgm:spPr/>
    </dgm:pt>
    <dgm:pt modelId="{40CCFAB6-E3A7-42A3-B16C-9837244CBA3A}" type="pres">
      <dgm:prSet presAssocID="{B1A53232-6D98-418D-BEA8-ECBE4FDEB353}" presName="parentLeftMargin" presStyleLbl="node1" presStyleIdx="2" presStyleCnt="4"/>
      <dgm:spPr/>
      <dgm:t>
        <a:bodyPr/>
        <a:lstStyle/>
        <a:p>
          <a:endParaRPr lang="en-US"/>
        </a:p>
      </dgm:t>
    </dgm:pt>
    <dgm:pt modelId="{14E71A8B-2CB5-44A9-960B-585632EBBC49}" type="pres">
      <dgm:prSet presAssocID="{B1A53232-6D98-418D-BEA8-ECBE4FDEB353}" presName="parentText" presStyleLbl="node1" presStyleIdx="3" presStyleCnt="4" custScaleX="105885" custLinFactNeighborX="-7905" custLinFactNeighborY="1955">
        <dgm:presLayoutVars>
          <dgm:chMax val="0"/>
          <dgm:bulletEnabled val="1"/>
        </dgm:presLayoutVars>
      </dgm:prSet>
      <dgm:spPr/>
      <dgm:t>
        <a:bodyPr/>
        <a:lstStyle/>
        <a:p>
          <a:endParaRPr lang="en-US"/>
        </a:p>
      </dgm:t>
    </dgm:pt>
    <dgm:pt modelId="{87A2DC26-EFA3-40BB-8AAD-35D78BEA1739}" type="pres">
      <dgm:prSet presAssocID="{B1A53232-6D98-418D-BEA8-ECBE4FDEB353}" presName="negativeSpace" presStyleCnt="0"/>
      <dgm:spPr/>
    </dgm:pt>
    <dgm:pt modelId="{3809DA91-6D16-4001-ABBE-829BC89DB1D4}" type="pres">
      <dgm:prSet presAssocID="{B1A53232-6D98-418D-BEA8-ECBE4FDEB353}" presName="childText" presStyleLbl="conFgAcc1" presStyleIdx="3" presStyleCnt="4">
        <dgm:presLayoutVars>
          <dgm:bulletEnabled val="1"/>
        </dgm:presLayoutVars>
      </dgm:prSet>
      <dgm:spPr/>
    </dgm:pt>
  </dgm:ptLst>
  <dgm:cxnLst>
    <dgm:cxn modelId="{E7C3D090-C71D-47F7-9BFE-E577FF6F31C0}" type="presOf" srcId="{61DF1268-06A4-4BB4-B5DA-D004F9B1276E}" destId="{9D61069F-341E-4991-92D6-1D9160BF9BFE}" srcOrd="1" destOrd="0" presId="urn:microsoft.com/office/officeart/2005/8/layout/list1"/>
    <dgm:cxn modelId="{604C5C39-7090-42BE-9F62-3F51B04D709E}" type="presOf" srcId="{61DF1268-06A4-4BB4-B5DA-D004F9B1276E}" destId="{D5475D25-8650-4C9D-81AB-010F67AD2882}" srcOrd="0" destOrd="0" presId="urn:microsoft.com/office/officeart/2005/8/layout/list1"/>
    <dgm:cxn modelId="{0256A50F-8F68-459F-BC40-561FF5D47517}" srcId="{62EA3BBA-BE8B-43EF-AE93-800BB9D4512F}" destId="{61DF1268-06A4-4BB4-B5DA-D004F9B1276E}" srcOrd="0" destOrd="0" parTransId="{5E8543E1-51CF-4DD5-9152-B7D2A530308F}" sibTransId="{463339D6-2C92-4989-801A-A9EF4D9FC9AA}"/>
    <dgm:cxn modelId="{21483506-E5DE-4451-9A76-C78F9D46AE6E}" type="presOf" srcId="{D1CAF3D4-CF98-42B4-9C6D-2239EAD5BC44}" destId="{D1BF93E3-CAB5-4E78-8B2D-D4AC6C8A0FB5}" srcOrd="0" destOrd="0" presId="urn:microsoft.com/office/officeart/2005/8/layout/list1"/>
    <dgm:cxn modelId="{8BD02ED9-D01F-4BD6-B77F-41C181C84A92}" srcId="{62EA3BBA-BE8B-43EF-AE93-800BB9D4512F}" destId="{AEB3EE17-6AE8-4699-B0AA-696A51A9FE5B}" srcOrd="2" destOrd="0" parTransId="{45EE3B5A-2CE1-42F7-9D69-856F2E3CC9FB}" sibTransId="{5240348B-3416-403D-9F41-D9BF9D9682BF}"/>
    <dgm:cxn modelId="{7A754F6A-2848-4D18-8648-3B3503C10EB4}" type="presOf" srcId="{D1CAF3D4-CF98-42B4-9C6D-2239EAD5BC44}" destId="{A72850DB-0D3F-40CE-9783-37758FC98B20}" srcOrd="1" destOrd="0" presId="urn:microsoft.com/office/officeart/2005/8/layout/list1"/>
    <dgm:cxn modelId="{732B02C8-263E-43AC-BB34-80D9CFB2E27A}" type="presOf" srcId="{B1A53232-6D98-418D-BEA8-ECBE4FDEB353}" destId="{14E71A8B-2CB5-44A9-960B-585632EBBC49}" srcOrd="1" destOrd="0" presId="urn:microsoft.com/office/officeart/2005/8/layout/list1"/>
    <dgm:cxn modelId="{2F7DC124-D497-49C9-A920-409152B42B38}" srcId="{62EA3BBA-BE8B-43EF-AE93-800BB9D4512F}" destId="{D1CAF3D4-CF98-42B4-9C6D-2239EAD5BC44}" srcOrd="1" destOrd="0" parTransId="{3D1BB302-9385-4218-8CA4-9CAB68466CFC}" sibTransId="{A5B43C2E-CC3C-4E8B-ADE0-4F1A9D866258}"/>
    <dgm:cxn modelId="{45C58ACF-7919-4295-8802-CFC64265F9B2}" type="presOf" srcId="{AEB3EE17-6AE8-4699-B0AA-696A51A9FE5B}" destId="{04F93444-B41D-46A1-AE75-3B3E443D4B9D}" srcOrd="0" destOrd="0" presId="urn:microsoft.com/office/officeart/2005/8/layout/list1"/>
    <dgm:cxn modelId="{59F46E8E-9A5C-4589-AD17-2004A4DEEE6E}" srcId="{62EA3BBA-BE8B-43EF-AE93-800BB9D4512F}" destId="{B1A53232-6D98-418D-BEA8-ECBE4FDEB353}" srcOrd="3" destOrd="0" parTransId="{E989DC1D-3FA1-4147-8FA9-955FE4DD4148}" sibTransId="{7B9FCEF8-8D56-4E0B-9326-B683A8C01BAE}"/>
    <dgm:cxn modelId="{4E832B5A-093C-4B67-B273-AE889FD033EB}" type="presOf" srcId="{AEB3EE17-6AE8-4699-B0AA-696A51A9FE5B}" destId="{D63C540E-8406-4704-A627-EDF122C27025}" srcOrd="1" destOrd="0" presId="urn:microsoft.com/office/officeart/2005/8/layout/list1"/>
    <dgm:cxn modelId="{6874D53F-3D9B-4A09-A27B-615119564B0F}" type="presOf" srcId="{62EA3BBA-BE8B-43EF-AE93-800BB9D4512F}" destId="{A46EACEF-A6B0-4829-921E-E971277BB745}" srcOrd="0" destOrd="0" presId="urn:microsoft.com/office/officeart/2005/8/layout/list1"/>
    <dgm:cxn modelId="{F5EA7C3D-C535-44A9-BA58-042C490486E8}" type="presOf" srcId="{B1A53232-6D98-418D-BEA8-ECBE4FDEB353}" destId="{40CCFAB6-E3A7-42A3-B16C-9837244CBA3A}" srcOrd="0" destOrd="0" presId="urn:microsoft.com/office/officeart/2005/8/layout/list1"/>
    <dgm:cxn modelId="{B640ED6B-6763-4907-AB93-C575AE1D5A4C}" type="presParOf" srcId="{A46EACEF-A6B0-4829-921E-E971277BB745}" destId="{3631B915-422A-4FB9-B0AC-077473D798F2}" srcOrd="0" destOrd="0" presId="urn:microsoft.com/office/officeart/2005/8/layout/list1"/>
    <dgm:cxn modelId="{4A023234-9500-4DA3-99FE-11CF9564726F}" type="presParOf" srcId="{3631B915-422A-4FB9-B0AC-077473D798F2}" destId="{D5475D25-8650-4C9D-81AB-010F67AD2882}" srcOrd="0" destOrd="0" presId="urn:microsoft.com/office/officeart/2005/8/layout/list1"/>
    <dgm:cxn modelId="{A1F50615-4867-46CD-8652-16E79E5819B4}" type="presParOf" srcId="{3631B915-422A-4FB9-B0AC-077473D798F2}" destId="{9D61069F-341E-4991-92D6-1D9160BF9BFE}" srcOrd="1" destOrd="0" presId="urn:microsoft.com/office/officeart/2005/8/layout/list1"/>
    <dgm:cxn modelId="{196BCD9C-5087-48BC-9300-32ADCB35B11E}" type="presParOf" srcId="{A46EACEF-A6B0-4829-921E-E971277BB745}" destId="{6605DC73-6B0C-4224-A719-B140DC289D7D}" srcOrd="1" destOrd="0" presId="urn:microsoft.com/office/officeart/2005/8/layout/list1"/>
    <dgm:cxn modelId="{7B02E1B2-25C4-4184-9BAE-E5362E21D390}" type="presParOf" srcId="{A46EACEF-A6B0-4829-921E-E971277BB745}" destId="{8B909C76-5634-40EE-BFF1-7916A5290DAC}" srcOrd="2" destOrd="0" presId="urn:microsoft.com/office/officeart/2005/8/layout/list1"/>
    <dgm:cxn modelId="{8C80AF44-9264-4D41-BCA8-C931F54F13E5}" type="presParOf" srcId="{A46EACEF-A6B0-4829-921E-E971277BB745}" destId="{1772A5AB-D88E-4129-8559-7CE56C8B76F2}" srcOrd="3" destOrd="0" presId="urn:microsoft.com/office/officeart/2005/8/layout/list1"/>
    <dgm:cxn modelId="{4110A2E1-2D56-4FA7-BAD9-E85E19E772A0}" type="presParOf" srcId="{A46EACEF-A6B0-4829-921E-E971277BB745}" destId="{53CEAAD9-F8FC-41F6-990E-D14AEFE0F832}" srcOrd="4" destOrd="0" presId="urn:microsoft.com/office/officeart/2005/8/layout/list1"/>
    <dgm:cxn modelId="{1C05DD3C-3D14-4A11-A5D3-12E2B1D97CB5}" type="presParOf" srcId="{53CEAAD9-F8FC-41F6-990E-D14AEFE0F832}" destId="{D1BF93E3-CAB5-4E78-8B2D-D4AC6C8A0FB5}" srcOrd="0" destOrd="0" presId="urn:microsoft.com/office/officeart/2005/8/layout/list1"/>
    <dgm:cxn modelId="{3DC2DA72-5FBD-4376-95B2-645756BC8A66}" type="presParOf" srcId="{53CEAAD9-F8FC-41F6-990E-D14AEFE0F832}" destId="{A72850DB-0D3F-40CE-9783-37758FC98B20}" srcOrd="1" destOrd="0" presId="urn:microsoft.com/office/officeart/2005/8/layout/list1"/>
    <dgm:cxn modelId="{E5B75B80-47D7-4409-B5ED-17A38B0060D4}" type="presParOf" srcId="{A46EACEF-A6B0-4829-921E-E971277BB745}" destId="{826CF991-6DD9-48DF-ACEB-95F72CDFBB6D}" srcOrd="5" destOrd="0" presId="urn:microsoft.com/office/officeart/2005/8/layout/list1"/>
    <dgm:cxn modelId="{14C55409-FFDF-439D-97C9-3CF50CD737EE}" type="presParOf" srcId="{A46EACEF-A6B0-4829-921E-E971277BB745}" destId="{B384E5D3-86ED-41F0-A7B6-2709A66BA4B8}" srcOrd="6" destOrd="0" presId="urn:microsoft.com/office/officeart/2005/8/layout/list1"/>
    <dgm:cxn modelId="{0DE9C570-CF5B-41AC-8FC2-9AA2EBF79373}" type="presParOf" srcId="{A46EACEF-A6B0-4829-921E-E971277BB745}" destId="{E43C5892-57FC-46C3-A828-0C09A61D08A8}" srcOrd="7" destOrd="0" presId="urn:microsoft.com/office/officeart/2005/8/layout/list1"/>
    <dgm:cxn modelId="{CC4E0934-1214-4283-AE0D-2D3E04DDE956}" type="presParOf" srcId="{A46EACEF-A6B0-4829-921E-E971277BB745}" destId="{83C170ED-BB12-490A-BFBA-1EDD42988CDA}" srcOrd="8" destOrd="0" presId="urn:microsoft.com/office/officeart/2005/8/layout/list1"/>
    <dgm:cxn modelId="{F0C0F196-89B3-4FBA-9503-F203EB12B171}" type="presParOf" srcId="{83C170ED-BB12-490A-BFBA-1EDD42988CDA}" destId="{04F93444-B41D-46A1-AE75-3B3E443D4B9D}" srcOrd="0" destOrd="0" presId="urn:microsoft.com/office/officeart/2005/8/layout/list1"/>
    <dgm:cxn modelId="{4C5DF9B9-7742-4E60-8C46-A57F4AA248FF}" type="presParOf" srcId="{83C170ED-BB12-490A-BFBA-1EDD42988CDA}" destId="{D63C540E-8406-4704-A627-EDF122C27025}" srcOrd="1" destOrd="0" presId="urn:microsoft.com/office/officeart/2005/8/layout/list1"/>
    <dgm:cxn modelId="{E4FE577B-8A69-480B-9E50-BEF5A0F08ED1}" type="presParOf" srcId="{A46EACEF-A6B0-4829-921E-E971277BB745}" destId="{5A813F2D-A916-4765-8D69-B8522B4CD4E1}" srcOrd="9" destOrd="0" presId="urn:microsoft.com/office/officeart/2005/8/layout/list1"/>
    <dgm:cxn modelId="{28161E0C-CA67-471D-AA3E-2AFB351C17AE}" type="presParOf" srcId="{A46EACEF-A6B0-4829-921E-E971277BB745}" destId="{13370314-0E28-463A-B195-6241C4A15428}" srcOrd="10" destOrd="0" presId="urn:microsoft.com/office/officeart/2005/8/layout/list1"/>
    <dgm:cxn modelId="{D95AB95D-70CA-47C1-AA30-B7D597C7FEB2}" type="presParOf" srcId="{A46EACEF-A6B0-4829-921E-E971277BB745}" destId="{1F7D8BF3-BD6E-47CC-AD4C-F3B412EB9CC1}" srcOrd="11" destOrd="0" presId="urn:microsoft.com/office/officeart/2005/8/layout/list1"/>
    <dgm:cxn modelId="{F4573BEA-F97C-43F5-BF34-CE194849B5D7}" type="presParOf" srcId="{A46EACEF-A6B0-4829-921E-E971277BB745}" destId="{2A49D090-76C1-4607-B3AD-7FC6723974C0}" srcOrd="12" destOrd="0" presId="urn:microsoft.com/office/officeart/2005/8/layout/list1"/>
    <dgm:cxn modelId="{42AAE900-17B9-4888-A5E6-5D3C4EF292AD}" type="presParOf" srcId="{2A49D090-76C1-4607-B3AD-7FC6723974C0}" destId="{40CCFAB6-E3A7-42A3-B16C-9837244CBA3A}" srcOrd="0" destOrd="0" presId="urn:microsoft.com/office/officeart/2005/8/layout/list1"/>
    <dgm:cxn modelId="{BDAABABC-3FD5-4A00-8307-71D47CBE5D47}" type="presParOf" srcId="{2A49D090-76C1-4607-B3AD-7FC6723974C0}" destId="{14E71A8B-2CB5-44A9-960B-585632EBBC49}" srcOrd="1" destOrd="0" presId="urn:microsoft.com/office/officeart/2005/8/layout/list1"/>
    <dgm:cxn modelId="{05196FE0-8885-4841-8A74-A57FA7392D77}" type="presParOf" srcId="{A46EACEF-A6B0-4829-921E-E971277BB745}" destId="{87A2DC26-EFA3-40BB-8AAD-35D78BEA1739}" srcOrd="13" destOrd="0" presId="urn:microsoft.com/office/officeart/2005/8/layout/list1"/>
    <dgm:cxn modelId="{2209C794-3CFC-437F-B195-B04C412C69E8}" type="presParOf" srcId="{A46EACEF-A6B0-4829-921E-E971277BB745}" destId="{3809DA91-6D16-4001-ABBE-829BC89DB1D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909C76-5634-40EE-BFF1-7916A5290DAC}">
      <dsp:nvSpPr>
        <dsp:cNvPr id="0" name=""/>
        <dsp:cNvSpPr/>
      </dsp:nvSpPr>
      <dsp:spPr>
        <a:xfrm>
          <a:off x="0" y="291387"/>
          <a:ext cx="7226878" cy="478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9D61069F-341E-4991-92D6-1D9160BF9BFE}">
      <dsp:nvSpPr>
        <dsp:cNvPr id="0" name=""/>
        <dsp:cNvSpPr/>
      </dsp:nvSpPr>
      <dsp:spPr>
        <a:xfrm>
          <a:off x="361343" y="10947"/>
          <a:ext cx="5384855" cy="5608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91211" tIns="0" rIns="191211" bIns="0" numCol="1" spcCol="1270" anchor="ctr" anchorCtr="0">
          <a:noAutofit/>
        </a:bodyPr>
        <a:lstStyle/>
        <a:p>
          <a:pPr lvl="0" algn="l" defTabSz="844550">
            <a:lnSpc>
              <a:spcPct val="90000"/>
            </a:lnSpc>
            <a:spcBef>
              <a:spcPct val="0"/>
            </a:spcBef>
            <a:spcAft>
              <a:spcPct val="35000"/>
            </a:spcAft>
          </a:pPr>
          <a:r>
            <a:rPr lang="en-US" sz="1900" b="1" kern="1200" dirty="0" smtClean="0">
              <a:solidFill>
                <a:schemeClr val="tx1"/>
              </a:solidFill>
            </a:rPr>
            <a:t>Frontend</a:t>
          </a:r>
          <a:r>
            <a:rPr lang="en-US" sz="1900" b="1" kern="1200" baseline="0" dirty="0" smtClean="0">
              <a:solidFill>
                <a:schemeClr val="tx1"/>
              </a:solidFill>
            </a:rPr>
            <a:t> : HTML, CSS , JavaScript(jQuery)</a:t>
          </a:r>
          <a:endParaRPr lang="en-US" sz="1900" b="1" kern="1200" dirty="0">
            <a:solidFill>
              <a:schemeClr val="tx1"/>
            </a:solidFill>
          </a:endParaRPr>
        </a:p>
      </dsp:txBody>
      <dsp:txXfrm>
        <a:off x="388723" y="38327"/>
        <a:ext cx="5330095" cy="506120"/>
      </dsp:txXfrm>
    </dsp:sp>
    <dsp:sp modelId="{B384E5D3-86ED-41F0-A7B6-2709A66BA4B8}">
      <dsp:nvSpPr>
        <dsp:cNvPr id="0" name=""/>
        <dsp:cNvSpPr/>
      </dsp:nvSpPr>
      <dsp:spPr>
        <a:xfrm>
          <a:off x="0" y="1153227"/>
          <a:ext cx="7226878" cy="4788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A72850DB-0D3F-40CE-9783-37758FC98B20}">
      <dsp:nvSpPr>
        <dsp:cNvPr id="0" name=""/>
        <dsp:cNvSpPr/>
      </dsp:nvSpPr>
      <dsp:spPr>
        <a:xfrm>
          <a:off x="353289" y="886534"/>
          <a:ext cx="5313981" cy="5608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91211" tIns="0" rIns="191211" bIns="0" numCol="1" spcCol="1270" anchor="ctr" anchorCtr="0">
          <a:noAutofit/>
        </a:bodyPr>
        <a:lstStyle/>
        <a:p>
          <a:pPr lvl="0" algn="l" defTabSz="844550">
            <a:lnSpc>
              <a:spcPct val="90000"/>
            </a:lnSpc>
            <a:spcBef>
              <a:spcPct val="0"/>
            </a:spcBef>
            <a:spcAft>
              <a:spcPct val="35000"/>
            </a:spcAft>
          </a:pPr>
          <a:r>
            <a:rPr lang="en-US" sz="1900" b="1" kern="1200" dirty="0" smtClean="0">
              <a:solidFill>
                <a:schemeClr val="tx1"/>
              </a:solidFill>
            </a:rPr>
            <a:t>Backend: JAVA, Servlet </a:t>
          </a:r>
          <a:r>
            <a:rPr lang="en-US" sz="1900" b="1" kern="1200" dirty="0" smtClean="0">
              <a:solidFill>
                <a:schemeClr val="tx1"/>
              </a:solidFill>
              <a:sym typeface="Wingdings" panose="05000000000000000000" pitchFamily="2" charset="2"/>
            </a:rPr>
            <a:t> JSP </a:t>
          </a:r>
          <a:endParaRPr lang="en-US" sz="1900" b="1" kern="1200" dirty="0">
            <a:solidFill>
              <a:schemeClr val="tx1"/>
            </a:solidFill>
          </a:endParaRPr>
        </a:p>
      </dsp:txBody>
      <dsp:txXfrm>
        <a:off x="380669" y="913914"/>
        <a:ext cx="5259221" cy="506120"/>
      </dsp:txXfrm>
    </dsp:sp>
    <dsp:sp modelId="{13370314-0E28-463A-B195-6241C4A15428}">
      <dsp:nvSpPr>
        <dsp:cNvPr id="0" name=""/>
        <dsp:cNvSpPr/>
      </dsp:nvSpPr>
      <dsp:spPr>
        <a:xfrm>
          <a:off x="0" y="2015067"/>
          <a:ext cx="7226878" cy="4788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D63C540E-8406-4704-A627-EDF122C27025}">
      <dsp:nvSpPr>
        <dsp:cNvPr id="0" name=""/>
        <dsp:cNvSpPr/>
      </dsp:nvSpPr>
      <dsp:spPr>
        <a:xfrm>
          <a:off x="361343" y="1734627"/>
          <a:ext cx="5469944" cy="5608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91211" tIns="0" rIns="191211" bIns="0" numCol="1" spcCol="1270" anchor="ctr" anchorCtr="0">
          <a:noAutofit/>
        </a:bodyPr>
        <a:lstStyle/>
        <a:p>
          <a:pPr lvl="0" algn="l" defTabSz="844550">
            <a:lnSpc>
              <a:spcPct val="90000"/>
            </a:lnSpc>
            <a:spcBef>
              <a:spcPct val="0"/>
            </a:spcBef>
            <a:spcAft>
              <a:spcPct val="35000"/>
            </a:spcAft>
          </a:pPr>
          <a:r>
            <a:rPr lang="en-US" sz="1900" b="1" kern="1200" dirty="0" smtClean="0">
              <a:solidFill>
                <a:schemeClr val="tx1"/>
              </a:solidFill>
            </a:rPr>
            <a:t>Database: MySQL Workbench</a:t>
          </a:r>
          <a:endParaRPr lang="en-US" sz="1900" b="1" kern="1200" dirty="0">
            <a:solidFill>
              <a:schemeClr val="tx1"/>
            </a:solidFill>
          </a:endParaRPr>
        </a:p>
      </dsp:txBody>
      <dsp:txXfrm>
        <a:off x="388723" y="1762007"/>
        <a:ext cx="5415184" cy="506120"/>
      </dsp:txXfrm>
    </dsp:sp>
    <dsp:sp modelId="{3809DA91-6D16-4001-ABBE-829BC89DB1D4}">
      <dsp:nvSpPr>
        <dsp:cNvPr id="0" name=""/>
        <dsp:cNvSpPr/>
      </dsp:nvSpPr>
      <dsp:spPr>
        <a:xfrm>
          <a:off x="0" y="2876907"/>
          <a:ext cx="7226878" cy="4788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14E71A8B-2CB5-44A9-960B-585632EBBC49}">
      <dsp:nvSpPr>
        <dsp:cNvPr id="0" name=""/>
        <dsp:cNvSpPr/>
      </dsp:nvSpPr>
      <dsp:spPr>
        <a:xfrm>
          <a:off x="332779" y="2607432"/>
          <a:ext cx="5356525" cy="56088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191211" tIns="0" rIns="191211" bIns="0" numCol="1" spcCol="1270" anchor="ctr" anchorCtr="0">
          <a:noAutofit/>
        </a:bodyPr>
        <a:lstStyle/>
        <a:p>
          <a:pPr lvl="0" algn="l" defTabSz="844550">
            <a:lnSpc>
              <a:spcPct val="90000"/>
            </a:lnSpc>
            <a:spcBef>
              <a:spcPct val="0"/>
            </a:spcBef>
            <a:spcAft>
              <a:spcPct val="35000"/>
            </a:spcAft>
          </a:pPr>
          <a:r>
            <a:rPr lang="en-US" sz="1900" b="1" kern="1200" dirty="0" smtClean="0">
              <a:solidFill>
                <a:schemeClr val="tx1"/>
              </a:solidFill>
            </a:rPr>
            <a:t>IDE: Eclipse / </a:t>
          </a:r>
          <a:r>
            <a:rPr lang="en-US" sz="1900" b="1" kern="1200" dirty="0" err="1" smtClean="0">
              <a:solidFill>
                <a:schemeClr val="tx1"/>
              </a:solidFill>
            </a:rPr>
            <a:t>IntelliJIDEA</a:t>
          </a:r>
          <a:endParaRPr lang="en-US" sz="1900" b="1" kern="1200" dirty="0">
            <a:solidFill>
              <a:schemeClr val="tx1"/>
            </a:solidFill>
          </a:endParaRPr>
        </a:p>
      </dsp:txBody>
      <dsp:txXfrm>
        <a:off x="360159" y="2634812"/>
        <a:ext cx="5301765"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3A034-A8F3-42CC-8DF8-11637C7DCE66}" type="datetimeFigureOut">
              <a:rPr lang="en-US" smtClean="0"/>
              <a:t>10/10/2021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EC3988-DF22-482E-A375-68E9979BFA47}" type="slidenum">
              <a:rPr lang="en-US" smtClean="0"/>
              <a:t>‹#›</a:t>
            </a:fld>
            <a:endParaRPr lang="en-US"/>
          </a:p>
        </p:txBody>
      </p:sp>
    </p:spTree>
    <p:extLst>
      <p:ext uri="{BB962C8B-B14F-4D97-AF65-F5344CB8AC3E}">
        <p14:creationId xmlns:p14="http://schemas.microsoft.com/office/powerpoint/2010/main" val="1342438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e293568db0_0_1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e293568db0_0_1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204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e293568db0_0_1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e293568db0_0_1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030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e42cf984dd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8" name="Google Shape;1628;ge42cf984dd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009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12640" y="1893240"/>
            <a:ext cx="8118360" cy="152244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27"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8"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12640" y="1893240"/>
            <a:ext cx="8118360" cy="152244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3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3"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12640" y="1893240"/>
            <a:ext cx="8118360" cy="152244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35"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6"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7"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8"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9"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40"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512640" y="1893240"/>
            <a:ext cx="8118360" cy="152244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46"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12640" y="1893240"/>
            <a:ext cx="8118360" cy="152244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48"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12640" y="1893240"/>
            <a:ext cx="8118360" cy="152244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5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5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512640" y="1893240"/>
            <a:ext cx="8118360" cy="1522440"/>
          </a:xfrm>
          <a:prstGeom prst="rect">
            <a:avLst/>
          </a:prstGeom>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512640" y="1893240"/>
            <a:ext cx="8118360" cy="705852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12640" y="1893240"/>
            <a:ext cx="8118360" cy="152244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5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5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5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12640" y="1893240"/>
            <a:ext cx="8118360" cy="152244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6"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12640" y="1893240"/>
            <a:ext cx="8118360" cy="152244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5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1"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12640" y="1893240"/>
            <a:ext cx="8118360" cy="152244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6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5"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12640" y="1893240"/>
            <a:ext cx="8118360" cy="152244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67"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8"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12640" y="1893240"/>
            <a:ext cx="8118360" cy="152244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7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3"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512640" y="1893240"/>
            <a:ext cx="8118360" cy="152244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75"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6"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7"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8"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9"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0"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743F932-4FDB-4115-A90C-ABEA9F598F84}" type="datetimeFigureOut">
              <a:rPr lang="en-US" smtClean="0">
                <a:solidFill>
                  <a:prstClr val="black">
                    <a:tint val="75000"/>
                  </a:prstClr>
                </a:solidFill>
              </a:rPr>
              <a:pPr/>
              <a:t>10/10/2021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BD23C65-10A7-41F5-9829-44411C6E840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2548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12640" y="1893240"/>
            <a:ext cx="8118360" cy="152244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8"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12640" y="1893240"/>
            <a:ext cx="8118360" cy="152244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12640" y="1893240"/>
            <a:ext cx="8118360" cy="1522440"/>
          </a:xfrm>
          <a:prstGeom prst="rect">
            <a:avLst/>
          </a:prstGeom>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12640" y="1893240"/>
            <a:ext cx="8118360" cy="705852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12640" y="1893240"/>
            <a:ext cx="8118360" cy="152244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12640" y="1893240"/>
            <a:ext cx="8118360" cy="152244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1"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12640" y="1893240"/>
            <a:ext cx="8118360" cy="152244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2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5"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CustomShape 1"/>
          <p:cNvSpPr/>
          <p:nvPr/>
        </p:nvSpPr>
        <p:spPr>
          <a:xfrm>
            <a:off x="0" y="0"/>
            <a:ext cx="9143640" cy="171144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6" name="CustomShape 2"/>
          <p:cNvSpPr/>
          <p:nvPr/>
        </p:nvSpPr>
        <p:spPr>
          <a:xfrm>
            <a:off x="641880" y="3597480"/>
            <a:ext cx="389880" cy="360"/>
          </a:xfrm>
          <a:custGeom>
            <a:avLst/>
            <a:gdLst/>
            <a:ahLst/>
            <a:cxnLst/>
            <a:rect l="l" t="t" r="r" b="b"/>
            <a:pathLst>
              <a:path w="21600" h="21600">
                <a:moveTo>
                  <a:pt x="0" y="0"/>
                </a:moveTo>
                <a:lnTo>
                  <a:pt x="21600" y="21600"/>
                </a:lnTo>
              </a:path>
            </a:pathLst>
          </a:custGeom>
          <a:noFill/>
          <a:ln w="28440">
            <a:solidFill>
              <a:schemeClr val="accent1"/>
            </a:solidFill>
            <a:round/>
          </a:ln>
        </p:spPr>
        <p:style>
          <a:lnRef idx="0">
            <a:scrgbClr r="0" g="0" b="0"/>
          </a:lnRef>
          <a:fillRef idx="0">
            <a:scrgbClr r="0" g="0" b="0"/>
          </a:fillRef>
          <a:effectRef idx="0">
            <a:scrgbClr r="0" g="0" b="0"/>
          </a:effectRef>
          <a:fontRef idx="minor"/>
        </p:style>
      </p:sp>
      <p:sp>
        <p:nvSpPr>
          <p:cNvPr id="2" name="PlaceHolder 3"/>
          <p:cNvSpPr>
            <a:spLocks noGrp="1"/>
          </p:cNvSpPr>
          <p:nvPr>
            <p:ph type="title"/>
          </p:nvPr>
        </p:nvSpPr>
        <p:spPr>
          <a:xfrm>
            <a:off x="512640" y="1893240"/>
            <a:ext cx="8118360" cy="1522440"/>
          </a:xfrm>
          <a:prstGeom prst="rect">
            <a:avLst/>
          </a:prstGeom>
        </p:spPr>
        <p:txBody>
          <a:bodyPr tIns="91440" bIns="91440" anchor="b">
            <a:noAutofit/>
          </a:bodyPr>
          <a:lstStyle/>
          <a:p>
            <a:r>
              <a:rPr lang="en-IN" sz="4200" b="0" strike="noStrike" spc="-1">
                <a:solidFill>
                  <a:srgbClr val="000000"/>
                </a:solidFill>
                <a:latin typeface="Arial"/>
              </a:rPr>
              <a:t>Click to edit the title text format</a:t>
            </a:r>
          </a:p>
        </p:txBody>
      </p:sp>
      <p:sp>
        <p:nvSpPr>
          <p:cNvPr id="3" name="PlaceHolder 4"/>
          <p:cNvSpPr>
            <a:spLocks noGrp="1"/>
          </p:cNvSpPr>
          <p:nvPr>
            <p:ph type="sldNum"/>
          </p:nvPr>
        </p:nvSpPr>
        <p:spPr>
          <a:xfrm>
            <a:off x="8472600" y="4663080"/>
            <a:ext cx="548280" cy="393120"/>
          </a:xfrm>
          <a:prstGeom prst="rect">
            <a:avLst/>
          </a:prstGeom>
        </p:spPr>
        <p:txBody>
          <a:bodyPr tIns="91440" bIns="91440" anchor="ctr">
            <a:noAutofit/>
          </a:bodyPr>
          <a:lstStyle/>
          <a:p>
            <a:pPr algn="r">
              <a:lnSpc>
                <a:spcPct val="100000"/>
              </a:lnSpc>
              <a:tabLst>
                <a:tab pos="0" algn="l"/>
              </a:tabLst>
            </a:pPr>
            <a:fld id="{71D6CC6B-F2BF-496C-97CF-956D35F41284}" type="slidenum">
              <a:rPr lang="en" sz="1000" b="0" strike="noStrike" spc="-1">
                <a:solidFill>
                  <a:srgbClr val="FFFBF0"/>
                </a:solidFill>
                <a:latin typeface="Old Standard TT"/>
                <a:ea typeface="Old Standard TT"/>
              </a:rPr>
              <a:t>‹#›</a:t>
            </a:fld>
            <a:endParaRPr lang="en-IN" sz="1000" b="0" strike="noStrike" spc="-1">
              <a:latin typeface="Times New Roman"/>
            </a:endParaRPr>
          </a:p>
        </p:txBody>
      </p:sp>
      <p:sp>
        <p:nvSpPr>
          <p:cNvPr id="4" name="PlaceHolder 5"/>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BF0"/>
        </a:solidFill>
        <a:effectLst/>
      </p:bgPr>
    </p:bg>
    <p:spTree>
      <p:nvGrpSpPr>
        <p:cNvPr id="1" name=""/>
        <p:cNvGrpSpPr/>
        <p:nvPr/>
      </p:nvGrpSpPr>
      <p:grpSpPr>
        <a:xfrm>
          <a:off x="0" y="0"/>
          <a:ext cx="0" cy="0"/>
          <a:chOff x="0" y="0"/>
          <a:chExt cx="0" cy="0"/>
        </a:xfrm>
      </p:grpSpPr>
      <p:sp>
        <p:nvSpPr>
          <p:cNvPr id="41" name="CustomShape 1"/>
          <p:cNvSpPr/>
          <p:nvPr/>
        </p:nvSpPr>
        <p:spPr>
          <a:xfrm>
            <a:off x="0" y="5045760"/>
            <a:ext cx="9143640" cy="9756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42" name="PlaceHolder 2"/>
          <p:cNvSpPr>
            <a:spLocks noGrp="1"/>
          </p:cNvSpPr>
          <p:nvPr>
            <p:ph type="title"/>
          </p:nvPr>
        </p:nvSpPr>
        <p:spPr>
          <a:xfrm>
            <a:off x="311760" y="444960"/>
            <a:ext cx="8520120" cy="612720"/>
          </a:xfrm>
          <a:prstGeom prst="rect">
            <a:avLst/>
          </a:prstGeom>
        </p:spPr>
        <p:txBody>
          <a:bodyPr tIns="91440" bIns="91440">
            <a:noAutofit/>
          </a:bodyPr>
          <a:lstStyle/>
          <a:p>
            <a:r>
              <a:rPr lang="en-IN" sz="3000" b="0" strike="noStrike" spc="-1">
                <a:solidFill>
                  <a:srgbClr val="000000"/>
                </a:solidFill>
                <a:latin typeface="Arial"/>
              </a:rPr>
              <a:t>Click to edit the title text format</a:t>
            </a:r>
          </a:p>
        </p:txBody>
      </p:sp>
      <p:sp>
        <p:nvSpPr>
          <p:cNvPr id="43" name="PlaceHolder 3"/>
          <p:cNvSpPr>
            <a:spLocks noGrp="1"/>
          </p:cNvSpPr>
          <p:nvPr>
            <p:ph type="body"/>
          </p:nvPr>
        </p:nvSpPr>
        <p:spPr>
          <a:xfrm>
            <a:off x="311760" y="1171440"/>
            <a:ext cx="8520120" cy="3396960"/>
          </a:xfrm>
          <a:prstGeom prst="rect">
            <a:avLst/>
          </a:prstGeom>
        </p:spPr>
        <p:txBody>
          <a:bodyPr tIns="91440" bIns="91440">
            <a:noAutofit/>
          </a:bodyPr>
          <a:lstStyle/>
          <a:p>
            <a:pPr marL="432000" indent="-324000">
              <a:spcBef>
                <a:spcPts val="1417"/>
              </a:spcBef>
              <a:buClr>
                <a:srgbClr val="000000"/>
              </a:buClr>
              <a:buSzPct val="45000"/>
              <a:buFont typeface="Wingdings" charset="2"/>
              <a:buChar char=""/>
            </a:pPr>
            <a:r>
              <a:rPr lang="en-I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800" b="0" strike="noStrike" spc="-1">
                <a:solidFill>
                  <a:srgbClr val="000000"/>
                </a:solidFill>
                <a:latin typeface="Arial"/>
              </a:rPr>
              <a:t>Seventh Outline Level</a:t>
            </a:r>
          </a:p>
        </p:txBody>
      </p:sp>
      <p:sp>
        <p:nvSpPr>
          <p:cNvPr id="44" name="PlaceHolder 4"/>
          <p:cNvSpPr>
            <a:spLocks noGrp="1"/>
          </p:cNvSpPr>
          <p:nvPr>
            <p:ph type="sldNum"/>
          </p:nvPr>
        </p:nvSpPr>
        <p:spPr>
          <a:xfrm>
            <a:off x="8472600" y="4663080"/>
            <a:ext cx="548280" cy="393120"/>
          </a:xfrm>
          <a:prstGeom prst="rect">
            <a:avLst/>
          </a:prstGeom>
        </p:spPr>
        <p:txBody>
          <a:bodyPr tIns="91440" bIns="91440" anchor="ctr">
            <a:noAutofit/>
          </a:bodyPr>
          <a:lstStyle/>
          <a:p>
            <a:pPr algn="r">
              <a:lnSpc>
                <a:spcPct val="100000"/>
              </a:lnSpc>
              <a:tabLst>
                <a:tab pos="0" algn="l"/>
              </a:tabLst>
            </a:pPr>
            <a:fld id="{C632D6F9-680B-497D-94F0-5D8CE280F443}" type="slidenum">
              <a:rPr lang="en" sz="1000" b="0" strike="noStrike" spc="-1">
                <a:solidFill>
                  <a:srgbClr val="000000"/>
                </a:solidFill>
                <a:latin typeface="Old Standard TT"/>
                <a:ea typeface="Old Standard TT"/>
              </a:rPr>
              <a:t>‹#›</a:t>
            </a:fld>
            <a:endParaRPr lang="en-IN" sz="10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743F932-4FDB-4115-A90C-ABEA9F598F84}" type="datetimeFigureOut">
              <a:rPr lang="en-US" smtClean="0">
                <a:solidFill>
                  <a:prstClr val="black">
                    <a:tint val="75000"/>
                  </a:prstClr>
                </a:solidFill>
              </a:rPr>
              <a:pPr/>
              <a:t>10/10/2021</a:t>
            </a:fld>
            <a:endParaRPr 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BD23C65-10A7-41F5-9829-44411C6E840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7710376"/>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gif"/><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Google Shape;59;p13"/>
          <p:cNvPicPr/>
          <p:nvPr/>
        </p:nvPicPr>
        <p:blipFill>
          <a:blip r:embed="rId2"/>
          <a:stretch/>
        </p:blipFill>
        <p:spPr>
          <a:xfrm>
            <a:off x="3071880" y="170640"/>
            <a:ext cx="2999520" cy="1993680"/>
          </a:xfrm>
          <a:prstGeom prst="rect">
            <a:avLst/>
          </a:prstGeom>
          <a:ln>
            <a:noFill/>
          </a:ln>
        </p:spPr>
      </p:pic>
      <p:sp>
        <p:nvSpPr>
          <p:cNvPr id="82" name="TextShape 1"/>
          <p:cNvSpPr txBox="1"/>
          <p:nvPr/>
        </p:nvSpPr>
        <p:spPr>
          <a:xfrm>
            <a:off x="512640" y="2230200"/>
            <a:ext cx="8118360" cy="2347920"/>
          </a:xfrm>
          <a:prstGeom prst="rect">
            <a:avLst/>
          </a:prstGeom>
          <a:noFill/>
          <a:ln>
            <a:noFill/>
          </a:ln>
        </p:spPr>
        <p:txBody>
          <a:bodyPr tIns="91440" bIns="91440" anchor="b">
            <a:noAutofit/>
          </a:bodyPr>
          <a:lstStyle/>
          <a:p>
            <a:pPr algn="ctr">
              <a:lnSpc>
                <a:spcPct val="100000"/>
              </a:lnSpc>
              <a:tabLst>
                <a:tab pos="0" algn="l"/>
              </a:tabLst>
            </a:pPr>
            <a:r>
              <a:rPr lang="en-IN" sz="2000" b="1" u="sng">
                <a:solidFill>
                  <a:schemeClr val="bg1"/>
                </a:solidFill>
              </a:rPr>
              <a:t>COMPUTER ENGINEERING DEPARTMENT</a:t>
            </a:r>
            <a:r>
              <a:rPr/>
              <a:t/>
            </a:r>
            <a:br>
              <a:rPr/>
            </a:br>
            <a:endParaRPr lang="en-IN"/>
          </a:p>
          <a:p>
            <a:pPr algn="ctr">
              <a:lnSpc>
                <a:spcPct val="100000"/>
              </a:lnSpc>
              <a:tabLst>
                <a:tab pos="0" algn="l"/>
              </a:tabLst>
            </a:pPr>
            <a:r>
              <a:rPr lang="en" sz="2400" b="0" strike="noStrike" spc="-1">
                <a:solidFill>
                  <a:srgbClr val="FFFBF0"/>
                </a:solidFill>
                <a:latin typeface="Times New Roman"/>
                <a:ea typeface="Times New Roman"/>
              </a:rPr>
              <a:t>A</a:t>
            </a:r>
            <a:r>
              <a:rPr lang="en" sz="2400" b="0" strike="noStrike" spc="-1" dirty="0">
                <a:solidFill>
                  <a:srgbClr val="FFFBF0"/>
                </a:solidFill>
                <a:latin typeface="Times New Roman"/>
                <a:ea typeface="Times New Roman"/>
              </a:rPr>
              <a:t>.P. Shah Institute of Technology</a:t>
            </a:r>
            <a:r>
              <a:rPr dirty="0"/>
              <a:t/>
            </a:r>
            <a:br>
              <a:rPr dirty="0"/>
            </a:br>
            <a:r>
              <a:rPr lang="en" sz="2400" b="0" strike="noStrike" spc="-1" dirty="0">
                <a:solidFill>
                  <a:srgbClr val="FFFBF0"/>
                </a:solidFill>
                <a:latin typeface="Times New Roman"/>
                <a:ea typeface="Times New Roman"/>
              </a:rPr>
              <a:t>G.B.Road,Kasarvadavli, Thane(W), Mumbai-400615</a:t>
            </a:r>
            <a:r>
              <a:rPr dirty="0"/>
              <a:t/>
            </a:r>
            <a:br>
              <a:rPr dirty="0"/>
            </a:br>
            <a:r>
              <a:rPr lang="en" sz="2400" b="1" strike="noStrike" spc="-1" dirty="0">
                <a:solidFill>
                  <a:srgbClr val="FFFBF0"/>
                </a:solidFill>
                <a:latin typeface="Times New Roman"/>
                <a:ea typeface="Times New Roman"/>
              </a:rPr>
              <a:t>UNIVERSITY OF MUMBAI</a:t>
            </a:r>
            <a:r>
              <a:rPr dirty="0"/>
              <a:t/>
            </a:r>
            <a:br>
              <a:rPr dirty="0"/>
            </a:br>
            <a:r>
              <a:rPr lang="en" sz="2400" b="0" strike="noStrike" spc="-1" dirty="0">
                <a:solidFill>
                  <a:srgbClr val="FFFBF0"/>
                </a:solidFill>
                <a:latin typeface="Times New Roman"/>
                <a:ea typeface="Times New Roman"/>
              </a:rPr>
              <a:t>Academic Year </a:t>
            </a:r>
            <a:r>
              <a:rPr lang="en" sz="2400" b="1" strike="noStrike" spc="-1" dirty="0">
                <a:solidFill>
                  <a:srgbClr val="FFFBF0"/>
                </a:solidFill>
                <a:latin typeface="Times New Roman"/>
                <a:ea typeface="Times New Roman"/>
              </a:rPr>
              <a:t>2021-2022</a:t>
            </a:r>
            <a:endParaRPr lang="en-IN" sz="2400" b="1" strike="noStrike" spc="-1" dirty="0">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723683"/>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Technology stack</a:t>
            </a:r>
            <a:r>
              <a:rPr lang="en-US" dirty="0" smtClean="0"/>
              <a:t/>
            </a:r>
            <a:br>
              <a:rPr lang="en-US" dirty="0" smtClean="0"/>
            </a:b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4011318777"/>
              </p:ext>
            </p:extLst>
          </p:nvPr>
        </p:nvGraphicFramePr>
        <p:xfrm>
          <a:off x="275359" y="997527"/>
          <a:ext cx="7226878" cy="33666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Straight Connector 8"/>
          <p:cNvCxnSpPr/>
          <p:nvPr/>
        </p:nvCxnSpPr>
        <p:spPr>
          <a:xfrm>
            <a:off x="8645237" y="0"/>
            <a:ext cx="31172" cy="5008419"/>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p:cNvCxnSpPr/>
          <p:nvPr/>
        </p:nvCxnSpPr>
        <p:spPr>
          <a:xfrm>
            <a:off x="8520545" y="-374072"/>
            <a:ext cx="0" cy="54240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66797" y="4636395"/>
            <a:ext cx="9234152" cy="12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0" y="4769428"/>
            <a:ext cx="8967355" cy="48734"/>
          </a:xfrm>
          <a:prstGeom prst="line">
            <a:avLst/>
          </a:prstGeom>
        </p:spPr>
        <p:style>
          <a:lnRef idx="3">
            <a:schemeClr val="accent2"/>
          </a:lnRef>
          <a:fillRef idx="0">
            <a:schemeClr val="accent2"/>
          </a:fillRef>
          <a:effectRef idx="2">
            <a:schemeClr val="accent2"/>
          </a:effectRef>
          <a:fontRef idx="minor">
            <a:schemeClr val="tx1"/>
          </a:fontRef>
        </p:style>
      </p:cxnSp>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33270" y="3009014"/>
            <a:ext cx="2134085" cy="1999405"/>
          </a:xfrm>
          <a:prstGeom prst="rect">
            <a:avLst/>
          </a:prstGeom>
        </p:spPr>
      </p:pic>
    </p:spTree>
    <p:extLst>
      <p:ext uri="{BB962C8B-B14F-4D97-AF65-F5344CB8AC3E}">
        <p14:creationId xmlns:p14="http://schemas.microsoft.com/office/powerpoint/2010/main" val="21753277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1"/>
          <p:cNvSpPr txBox="1"/>
          <p:nvPr/>
        </p:nvSpPr>
        <p:spPr>
          <a:xfrm>
            <a:off x="311760" y="444960"/>
            <a:ext cx="8520120" cy="612720"/>
          </a:xfrm>
          <a:prstGeom prst="rect">
            <a:avLst/>
          </a:prstGeom>
          <a:noFill/>
          <a:ln>
            <a:noFill/>
          </a:ln>
        </p:spPr>
        <p:txBody>
          <a:bodyPr tIns="91440" bIns="91440">
            <a:noAutofit/>
          </a:bodyPr>
          <a:lstStyle/>
          <a:p>
            <a:pPr>
              <a:lnSpc>
                <a:spcPct val="100000"/>
              </a:lnSpc>
              <a:tabLst>
                <a:tab pos="0" algn="l"/>
              </a:tabLst>
            </a:pPr>
            <a:r>
              <a:rPr lang="en" sz="3000" b="1" spc="-1">
                <a:solidFill>
                  <a:srgbClr val="000000"/>
                </a:solidFill>
                <a:latin typeface="Times New Roman"/>
                <a:ea typeface="Times New Roman"/>
              </a:rPr>
              <a:t>3.1</a:t>
            </a:r>
            <a:r>
              <a:rPr lang="en-IN" sz="3000" b="1" spc="-1">
                <a:solidFill>
                  <a:srgbClr val="000000"/>
                </a:solidFill>
                <a:latin typeface="Times New Roman"/>
                <a:ea typeface="Times New Roman"/>
              </a:rPr>
              <a:t> BENIFITS FOR ENVIRONMENT.</a:t>
            </a:r>
            <a:endParaRPr lang="en-IN" sz="3000" b="0" strike="noStrike" spc="-1" dirty="0">
              <a:solidFill>
                <a:srgbClr val="000000"/>
              </a:solidFill>
              <a:latin typeface="Arial"/>
            </a:endParaRPr>
          </a:p>
        </p:txBody>
      </p:sp>
      <p:sp>
        <p:nvSpPr>
          <p:cNvPr id="99" name="TextShape 2"/>
          <p:cNvSpPr txBox="1"/>
          <p:nvPr/>
        </p:nvSpPr>
        <p:spPr>
          <a:xfrm>
            <a:off x="311760" y="751320"/>
            <a:ext cx="8520120" cy="3396960"/>
          </a:xfrm>
          <a:prstGeom prst="rect">
            <a:avLst/>
          </a:prstGeom>
          <a:noFill/>
          <a:ln>
            <a:noFill/>
          </a:ln>
        </p:spPr>
        <p:txBody>
          <a:bodyPr tIns="91440" bIns="91440">
            <a:noAutofit/>
          </a:bodyPr>
          <a:lstStyle/>
          <a:p>
            <a:pPr marL="114480">
              <a:lnSpc>
                <a:spcPct val="115000"/>
              </a:lnSpc>
              <a:buClr>
                <a:srgbClr val="000000"/>
              </a:buClr>
            </a:pPr>
            <a:r>
              <a:rPr lang="en" sz="1800" b="1" strike="noStrike" spc="-1" dirty="0">
                <a:solidFill>
                  <a:srgbClr val="000000"/>
                </a:solidFill>
                <a:latin typeface="Old Standard TT"/>
                <a:ea typeface="Old Standard TT"/>
              </a:rPr>
              <a:t>                       </a:t>
            </a:r>
            <a:endParaRPr lang="en-IN" sz="1800" b="1" strike="noStrike" spc="-1" dirty="0">
              <a:solidFill>
                <a:srgbClr val="000000"/>
              </a:solidFill>
              <a:latin typeface="Arial"/>
            </a:endParaRPr>
          </a:p>
          <a:p>
            <a:pPr marL="285750" indent="-285750">
              <a:lnSpc>
                <a:spcPct val="115000"/>
              </a:lnSpc>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In this website there is no use of Paper because in this web all activities are paperless </a:t>
            </a:r>
            <a:r>
              <a:rPr lang="en-IN" b="1" dirty="0" smtClean="0">
                <a:latin typeface="Times New Roman" panose="02020603050405020304" pitchFamily="18" charset="0"/>
                <a:cs typeface="Times New Roman" panose="02020603050405020304" pitchFamily="18" charset="0"/>
              </a:rPr>
              <a:t>.</a:t>
            </a:r>
            <a:r>
              <a:rPr lang="en-IN" b="1" strike="noStrike" spc="-1" dirty="0" smtClean="0">
                <a:latin typeface="Times New Roman" panose="02020603050405020304" pitchFamily="18" charset="0"/>
                <a:cs typeface="Times New Roman" panose="02020603050405020304" pitchFamily="18" charset="0"/>
              </a:rPr>
              <a:t> </a:t>
            </a:r>
          </a:p>
          <a:p>
            <a:pPr marL="285750" indent="-285750">
              <a:lnSpc>
                <a:spcPct val="115000"/>
              </a:lnSpc>
              <a:buFont typeface="Arial" panose="020B0604020202020204" pitchFamily="34" charset="0"/>
              <a:buChar char="•"/>
            </a:pPr>
            <a:r>
              <a:rPr lang="en-US" b="1" i="0" dirty="0" smtClean="0">
                <a:effectLst/>
                <a:latin typeface="Times New Roman" panose="02020603050405020304" pitchFamily="18" charset="0"/>
                <a:cs typeface="Times New Roman" panose="02020603050405020304" pitchFamily="18" charset="0"/>
              </a:rPr>
              <a:t>T</a:t>
            </a:r>
            <a:r>
              <a:rPr lang="en-IN" b="1" i="0" dirty="0">
                <a:effectLst/>
                <a:latin typeface="Times New Roman" panose="02020603050405020304" pitchFamily="18" charset="0"/>
                <a:cs typeface="Times New Roman" panose="02020603050405020304" pitchFamily="18" charset="0"/>
              </a:rPr>
              <a:t>his website </a:t>
            </a:r>
            <a:r>
              <a:rPr lang="en-US" b="1" i="0" dirty="0">
                <a:effectLst/>
                <a:latin typeface="Times New Roman" panose="02020603050405020304" pitchFamily="18" charset="0"/>
                <a:cs typeface="Times New Roman" panose="02020603050405020304" pitchFamily="18" charset="0"/>
              </a:rPr>
              <a:t> can be accessed from anywhere, anytime</a:t>
            </a:r>
            <a:r>
              <a:rPr lang="en-IN" b="1" i="0" dirty="0">
                <a:effectLst/>
                <a:latin typeface="Times New Roman" panose="02020603050405020304" pitchFamily="18" charset="0"/>
                <a:cs typeface="Times New Roman" panose="02020603050405020304" pitchFamily="18" charset="0"/>
              </a:rPr>
              <a:t>.</a:t>
            </a:r>
            <a:r>
              <a:rPr lang="en-US" b="1" i="0" dirty="0">
                <a:effectLst/>
                <a:latin typeface="Times New Roman" panose="02020603050405020304" pitchFamily="18" charset="0"/>
                <a:cs typeface="Times New Roman" panose="02020603050405020304" pitchFamily="18" charset="0"/>
              </a:rPr>
              <a:t> </a:t>
            </a:r>
            <a:endParaRPr lang="en-US" b="1" i="0" dirty="0" smtClean="0">
              <a:effectLst/>
              <a:latin typeface="Times New Roman" panose="02020603050405020304" pitchFamily="18" charset="0"/>
              <a:cs typeface="Times New Roman" panose="02020603050405020304" pitchFamily="18" charset="0"/>
            </a:endParaRPr>
          </a:p>
          <a:p>
            <a:pPr marL="285750" indent="-285750">
              <a:lnSpc>
                <a:spcPct val="115000"/>
              </a:lnSpc>
              <a:buFont typeface="Arial" panose="020B0604020202020204" pitchFamily="34" charset="0"/>
              <a:buChar char="•"/>
            </a:pPr>
            <a:r>
              <a:rPr lang="en-US" b="1" i="0" dirty="0" smtClean="0">
                <a:effectLst/>
                <a:latin typeface="Times New Roman" panose="02020603050405020304" pitchFamily="18" charset="0"/>
                <a:cs typeface="Times New Roman" panose="02020603050405020304" pitchFamily="18" charset="0"/>
              </a:rPr>
              <a:t>T</a:t>
            </a:r>
            <a:r>
              <a:rPr lang="en-IN" b="1" i="0" dirty="0">
                <a:effectLst/>
                <a:latin typeface="Times New Roman" panose="02020603050405020304" pitchFamily="18" charset="0"/>
                <a:cs typeface="Times New Roman" panose="02020603050405020304" pitchFamily="18" charset="0"/>
              </a:rPr>
              <a:t>he </a:t>
            </a:r>
            <a:r>
              <a:rPr lang="en-IN" b="1" i="0" dirty="0" smtClean="0">
                <a:effectLst/>
                <a:latin typeface="Times New Roman" panose="02020603050405020304" pitchFamily="18" charset="0"/>
                <a:cs typeface="Times New Roman" panose="02020603050405020304" pitchFamily="18" charset="0"/>
              </a:rPr>
              <a:t>schedul</a:t>
            </a:r>
            <a:r>
              <a:rPr lang="en-IN" b="1" dirty="0" smtClean="0">
                <a:latin typeface="Times New Roman" panose="02020603050405020304" pitchFamily="18" charset="0"/>
                <a:cs typeface="Times New Roman" panose="02020603050405020304" pitchFamily="18" charset="0"/>
              </a:rPr>
              <a:t>e </a:t>
            </a:r>
            <a:r>
              <a:rPr lang="en-IN" b="1" i="0" dirty="0" smtClean="0">
                <a:effectLst/>
                <a:latin typeface="Times New Roman" panose="02020603050405020304" pitchFamily="18" charset="0"/>
                <a:cs typeface="Times New Roman" panose="02020603050405020304" pitchFamily="18" charset="0"/>
              </a:rPr>
              <a:t>it </a:t>
            </a:r>
            <a:r>
              <a:rPr lang="en-IN" b="1" i="0" dirty="0">
                <a:effectLst/>
                <a:latin typeface="Times New Roman" panose="02020603050405020304" pitchFamily="18" charset="0"/>
                <a:cs typeface="Times New Roman" panose="02020603050405020304" pitchFamily="18" charset="0"/>
              </a:rPr>
              <a:t>software</a:t>
            </a:r>
            <a:r>
              <a:rPr lang="en-US" b="1" i="0" dirty="0">
                <a:effectLst/>
                <a:latin typeface="Times New Roman" panose="02020603050405020304" pitchFamily="18" charset="0"/>
                <a:cs typeface="Times New Roman" panose="02020603050405020304" pitchFamily="18" charset="0"/>
              </a:rPr>
              <a:t> helps schools plan their work and provides easy-to-use web-based tools for </a:t>
            </a:r>
            <a:r>
              <a:rPr lang="en-US" b="1" i="0" dirty="0" smtClean="0">
                <a:effectLst/>
                <a:latin typeface="Times New Roman" panose="02020603050405020304" pitchFamily="18" charset="0"/>
                <a:cs typeface="Times New Roman" panose="02020603050405020304" pitchFamily="18" charset="0"/>
              </a:rPr>
              <a:t>teachers , students</a:t>
            </a:r>
            <a:r>
              <a:rPr lang="en-US" b="1" i="0" dirty="0">
                <a:effectLst/>
                <a:latin typeface="Times New Roman" panose="02020603050405020304" pitchFamily="18" charset="0"/>
                <a:cs typeface="Times New Roman" panose="02020603050405020304" pitchFamily="18" charset="0"/>
              </a:rPr>
              <a:t>, and parents. </a:t>
            </a:r>
            <a:endParaRPr lang="en-US" b="1" i="0" dirty="0" smtClean="0">
              <a:effectLst/>
              <a:latin typeface="Times New Roman" panose="02020603050405020304" pitchFamily="18" charset="0"/>
              <a:cs typeface="Times New Roman" panose="02020603050405020304" pitchFamily="18" charset="0"/>
            </a:endParaRPr>
          </a:p>
          <a:p>
            <a:pPr marL="285750" indent="-285750">
              <a:lnSpc>
                <a:spcPct val="115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a:t>
            </a:r>
            <a:r>
              <a:rPr lang="en-US" b="1" i="0" dirty="0" smtClean="0">
                <a:effectLst/>
                <a:latin typeface="Times New Roman" panose="02020603050405020304" pitchFamily="18" charset="0"/>
                <a:cs typeface="Times New Roman" panose="02020603050405020304" pitchFamily="18" charset="0"/>
              </a:rPr>
              <a:t>h</a:t>
            </a:r>
            <a:r>
              <a:rPr lang="en-IN" b="1" i="0" dirty="0">
                <a:effectLst/>
                <a:latin typeface="Times New Roman" panose="02020603050405020304" pitchFamily="18" charset="0"/>
                <a:cs typeface="Times New Roman" panose="02020603050405020304" pitchFamily="18" charset="0"/>
              </a:rPr>
              <a:t>is </a:t>
            </a:r>
            <a:r>
              <a:rPr lang="en-US" b="1" i="0" dirty="0">
                <a:effectLst/>
                <a:latin typeface="Times New Roman" panose="02020603050405020304" pitchFamily="18" charset="0"/>
                <a:cs typeface="Times New Roman" panose="02020603050405020304" pitchFamily="18" charset="0"/>
              </a:rPr>
              <a:t>scheduling software system provides a faster and easier scheduling process</a:t>
            </a:r>
            <a:r>
              <a:rPr lang="en-IN" b="1" i="0" dirty="0">
                <a:effectLst/>
                <a:latin typeface="Times New Roman" panose="02020603050405020304" pitchFamily="18" charset="0"/>
                <a:cs typeface="Times New Roman" panose="02020603050405020304" pitchFamily="18" charset="0"/>
              </a:rPr>
              <a:t> for everyone</a:t>
            </a:r>
            <a:r>
              <a:rPr lang="en-IN" b="1" i="0" dirty="0" smtClean="0">
                <a:effectLst/>
                <a:latin typeface="Times New Roman" panose="02020603050405020304" pitchFamily="18" charset="0"/>
                <a:cs typeface="Times New Roman" panose="02020603050405020304" pitchFamily="18" charset="0"/>
              </a:rPr>
              <a:t>..</a:t>
            </a:r>
            <a:r>
              <a:rPr lang="en-US" b="0" i="0" dirty="0" smtClean="0">
                <a:effectLst/>
                <a:latin typeface="Times New Roman" panose="02020603050405020304" pitchFamily="18" charset="0"/>
                <a:cs typeface="Times New Roman" panose="02020603050405020304" pitchFamily="18" charset="0"/>
              </a:rPr>
              <a:t> </a:t>
            </a:r>
          </a:p>
          <a:p>
            <a:pPr marL="285750" indent="-285750">
              <a:lnSpc>
                <a:spcPct val="115000"/>
              </a:lnSpc>
              <a:buFont typeface="Arial" panose="020B0604020202020204" pitchFamily="34" charset="0"/>
              <a:buChar char="•"/>
            </a:pPr>
            <a:r>
              <a:rPr lang="en-US" b="1" i="0" dirty="0" smtClean="0">
                <a:effectLst/>
                <a:latin typeface="Times New Roman" panose="02020603050405020304" pitchFamily="18" charset="0"/>
                <a:cs typeface="Times New Roman" panose="02020603050405020304" pitchFamily="18" charset="0"/>
              </a:rPr>
              <a:t>Last </a:t>
            </a:r>
            <a:r>
              <a:rPr lang="en-US" b="1" i="0" dirty="0">
                <a:effectLst/>
                <a:latin typeface="Times New Roman" panose="02020603050405020304" pitchFamily="18" charset="0"/>
                <a:cs typeface="Times New Roman" panose="02020603050405020304" pitchFamily="18" charset="0"/>
              </a:rPr>
              <a:t>but not least</a:t>
            </a:r>
            <a:r>
              <a:rPr lang="en-IN" b="1" i="0" dirty="0">
                <a:effectLst/>
                <a:latin typeface="Times New Roman" panose="02020603050405020304" pitchFamily="18" charset="0"/>
                <a:cs typeface="Times New Roman" panose="02020603050405020304" pitchFamily="18" charset="0"/>
              </a:rPr>
              <a:t>,</a:t>
            </a:r>
            <a:r>
              <a:rPr lang="en-US" b="0" i="0" dirty="0">
                <a:effectLst/>
                <a:latin typeface="Times New Roman" panose="02020603050405020304" pitchFamily="18" charset="0"/>
                <a:cs typeface="Times New Roman" panose="02020603050405020304" pitchFamily="18" charset="0"/>
              </a:rPr>
              <a:t> </a:t>
            </a:r>
            <a:r>
              <a:rPr lang="en-IN" b="1" i="0" dirty="0">
                <a:effectLst/>
                <a:latin typeface="Times New Roman" panose="02020603050405020304" pitchFamily="18" charset="0"/>
                <a:cs typeface="Times New Roman" panose="02020603050405020304" pitchFamily="18" charset="0"/>
              </a:rPr>
              <a:t>this</a:t>
            </a:r>
            <a:r>
              <a:rPr lang="en-US" b="1" i="0" dirty="0">
                <a:effectLst/>
                <a:latin typeface="Times New Roman" panose="02020603050405020304" pitchFamily="18" charset="0"/>
                <a:cs typeface="Times New Roman" panose="02020603050405020304" pitchFamily="18" charset="0"/>
              </a:rPr>
              <a:t> software acts as a powerful tool that can be used in saving time. No more wasting time with manual scheduling procedures like excel or pen and paper.</a:t>
            </a:r>
            <a:endParaRPr lang="en-IN" b="1" u="sng" strike="noStrike" spc="-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9"/>
          <p:cNvSpPr txBox="1">
            <a:spLocks noGrp="1"/>
          </p:cNvSpPr>
          <p:nvPr>
            <p:ph type="title"/>
          </p:nvPr>
        </p:nvSpPr>
        <p:spPr>
          <a:xfrm>
            <a:off x="160854" y="91890"/>
            <a:ext cx="8229600" cy="444600"/>
          </a:xfrm>
          <a:prstGeom prst="rect">
            <a:avLst/>
          </a:prstGeom>
        </p:spPr>
        <p:txBody>
          <a:bodyPr spcFirstLastPara="1" wrap="square" lIns="91425" tIns="91425" rIns="91425" bIns="91425" anchor="t" anchorCtr="0">
            <a:noAutofit/>
          </a:bodyPr>
          <a:lstStyle/>
          <a:p>
            <a:pPr>
              <a:buSzPts val="1100"/>
            </a:pPr>
            <a:r>
              <a:rPr lang="en-US" sz="3200" b="1" u="sng" dirty="0" smtClean="0">
                <a:latin typeface="Times New Roman" panose="02020603050405020304" pitchFamily="18" charset="0"/>
                <a:cs typeface="Times New Roman" panose="02020603050405020304" pitchFamily="18" charset="0"/>
              </a:rPr>
              <a:t>3.2.Benefits to society </a:t>
            </a:r>
            <a:endParaRPr sz="3200" b="1" u="sng" dirty="0">
              <a:latin typeface="Times New Roman" panose="02020603050405020304" pitchFamily="18" charset="0"/>
              <a:cs typeface="Times New Roman" panose="02020603050405020304" pitchFamily="18" charset="0"/>
            </a:endParaRPr>
          </a:p>
        </p:txBody>
      </p:sp>
      <p:sp>
        <p:nvSpPr>
          <p:cNvPr id="390" name="Google Shape;390;p19"/>
          <p:cNvSpPr/>
          <p:nvPr/>
        </p:nvSpPr>
        <p:spPr>
          <a:xfrm>
            <a:off x="3155690" y="1417425"/>
            <a:ext cx="2804100" cy="2804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91" name="Google Shape;391;p19"/>
          <p:cNvSpPr/>
          <p:nvPr/>
        </p:nvSpPr>
        <p:spPr>
          <a:xfrm>
            <a:off x="3438450" y="1190625"/>
            <a:ext cx="933600" cy="9336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92" name="Google Shape;392;p19"/>
          <p:cNvSpPr/>
          <p:nvPr/>
        </p:nvSpPr>
        <p:spPr>
          <a:xfrm>
            <a:off x="4771950" y="1190625"/>
            <a:ext cx="933600" cy="9336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93" name="Google Shape;393;p19"/>
          <p:cNvSpPr/>
          <p:nvPr/>
        </p:nvSpPr>
        <p:spPr>
          <a:xfrm>
            <a:off x="2733450" y="2352675"/>
            <a:ext cx="933600" cy="9336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94" name="Google Shape;394;p19"/>
          <p:cNvSpPr/>
          <p:nvPr/>
        </p:nvSpPr>
        <p:spPr>
          <a:xfrm>
            <a:off x="5476950" y="2352675"/>
            <a:ext cx="933600" cy="9336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95" name="Google Shape;395;p19"/>
          <p:cNvSpPr/>
          <p:nvPr/>
        </p:nvSpPr>
        <p:spPr>
          <a:xfrm>
            <a:off x="3438450" y="3514725"/>
            <a:ext cx="933600" cy="9336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396" name="Google Shape;396;p19"/>
          <p:cNvSpPr/>
          <p:nvPr/>
        </p:nvSpPr>
        <p:spPr>
          <a:xfrm>
            <a:off x="4771950" y="3514725"/>
            <a:ext cx="933600" cy="9336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nvGrpSpPr>
          <p:cNvPr id="428" name="Google Shape;428;p19"/>
          <p:cNvGrpSpPr/>
          <p:nvPr/>
        </p:nvGrpSpPr>
        <p:grpSpPr>
          <a:xfrm>
            <a:off x="4980964" y="1386689"/>
            <a:ext cx="515575" cy="541475"/>
            <a:chOff x="5038000" y="633125"/>
            <a:chExt cx="515575" cy="541475"/>
          </a:xfrm>
        </p:grpSpPr>
        <p:sp>
          <p:nvSpPr>
            <p:cNvPr id="429" name="Google Shape;429;p19"/>
            <p:cNvSpPr/>
            <p:nvPr/>
          </p:nvSpPr>
          <p:spPr>
            <a:xfrm>
              <a:off x="5486075" y="695550"/>
              <a:ext cx="59900" cy="464825"/>
            </a:xfrm>
            <a:custGeom>
              <a:avLst/>
              <a:gdLst/>
              <a:ahLst/>
              <a:cxnLst/>
              <a:rect l="l" t="t" r="r" b="b"/>
              <a:pathLst>
                <a:path w="2396" h="18593" extrusionOk="0">
                  <a:moveTo>
                    <a:pt x="0" y="0"/>
                  </a:moveTo>
                  <a:lnTo>
                    <a:pt x="0" y="15690"/>
                  </a:lnTo>
                  <a:cubicBezTo>
                    <a:pt x="0" y="16380"/>
                    <a:pt x="20" y="16461"/>
                    <a:pt x="61" y="16543"/>
                  </a:cubicBezTo>
                  <a:lnTo>
                    <a:pt x="1015" y="18471"/>
                  </a:lnTo>
                  <a:cubicBezTo>
                    <a:pt x="1045" y="18552"/>
                    <a:pt x="1116" y="18593"/>
                    <a:pt x="1187" y="18593"/>
                  </a:cubicBezTo>
                  <a:cubicBezTo>
                    <a:pt x="1259" y="18593"/>
                    <a:pt x="1330" y="18552"/>
                    <a:pt x="1360" y="18471"/>
                  </a:cubicBezTo>
                  <a:lnTo>
                    <a:pt x="2314" y="16543"/>
                  </a:lnTo>
                  <a:cubicBezTo>
                    <a:pt x="2355" y="16461"/>
                    <a:pt x="2395" y="16380"/>
                    <a:pt x="2395" y="15690"/>
                  </a:cubicBezTo>
                  <a:lnTo>
                    <a:pt x="2395" y="0"/>
                  </a:lnTo>
                  <a:close/>
                </a:path>
              </a:pathLst>
            </a:cu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30" name="Google Shape;430;p19"/>
            <p:cNvSpPr/>
            <p:nvPr/>
          </p:nvSpPr>
          <p:spPr>
            <a:xfrm>
              <a:off x="5499775" y="695550"/>
              <a:ext cx="46200" cy="464825"/>
            </a:xfrm>
            <a:custGeom>
              <a:avLst/>
              <a:gdLst/>
              <a:ahLst/>
              <a:cxnLst/>
              <a:rect l="l" t="t" r="r" b="b"/>
              <a:pathLst>
                <a:path w="1848" h="18593" extrusionOk="0">
                  <a:moveTo>
                    <a:pt x="568" y="0"/>
                  </a:moveTo>
                  <a:lnTo>
                    <a:pt x="568" y="15690"/>
                  </a:lnTo>
                  <a:cubicBezTo>
                    <a:pt x="568" y="16380"/>
                    <a:pt x="548" y="16461"/>
                    <a:pt x="508" y="16543"/>
                  </a:cubicBezTo>
                  <a:lnTo>
                    <a:pt x="0" y="17558"/>
                  </a:lnTo>
                  <a:lnTo>
                    <a:pt x="467" y="18471"/>
                  </a:lnTo>
                  <a:cubicBezTo>
                    <a:pt x="497" y="18552"/>
                    <a:pt x="568" y="18593"/>
                    <a:pt x="639" y="18593"/>
                  </a:cubicBezTo>
                  <a:cubicBezTo>
                    <a:pt x="711" y="18593"/>
                    <a:pt x="782" y="18552"/>
                    <a:pt x="812" y="18471"/>
                  </a:cubicBezTo>
                  <a:lnTo>
                    <a:pt x="1766" y="16543"/>
                  </a:lnTo>
                  <a:cubicBezTo>
                    <a:pt x="1807" y="16461"/>
                    <a:pt x="1847" y="16380"/>
                    <a:pt x="1847" y="15690"/>
                  </a:cubicBezTo>
                  <a:lnTo>
                    <a:pt x="1847" y="0"/>
                  </a:lnTo>
                  <a:close/>
                </a:path>
              </a:pathLst>
            </a:custGeom>
            <a:solidFill>
              <a:srgbClr val="EB9A37"/>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31" name="Google Shape;431;p19"/>
            <p:cNvSpPr/>
            <p:nvPr/>
          </p:nvSpPr>
          <p:spPr>
            <a:xfrm>
              <a:off x="5486075" y="1061400"/>
              <a:ext cx="59900" cy="98975"/>
            </a:xfrm>
            <a:custGeom>
              <a:avLst/>
              <a:gdLst/>
              <a:ahLst/>
              <a:cxnLst/>
              <a:rect l="l" t="t" r="r" b="b"/>
              <a:pathLst>
                <a:path w="2396" h="3959" extrusionOk="0">
                  <a:moveTo>
                    <a:pt x="0" y="1"/>
                  </a:moveTo>
                  <a:lnTo>
                    <a:pt x="0" y="1645"/>
                  </a:lnTo>
                  <a:cubicBezTo>
                    <a:pt x="0" y="1746"/>
                    <a:pt x="20" y="1827"/>
                    <a:pt x="61" y="1909"/>
                  </a:cubicBezTo>
                  <a:lnTo>
                    <a:pt x="1015" y="3837"/>
                  </a:lnTo>
                  <a:cubicBezTo>
                    <a:pt x="1045" y="3918"/>
                    <a:pt x="1116" y="3959"/>
                    <a:pt x="1187" y="3959"/>
                  </a:cubicBezTo>
                  <a:cubicBezTo>
                    <a:pt x="1259" y="3959"/>
                    <a:pt x="1330" y="3918"/>
                    <a:pt x="1360" y="3837"/>
                  </a:cubicBezTo>
                  <a:lnTo>
                    <a:pt x="2314" y="1909"/>
                  </a:lnTo>
                  <a:cubicBezTo>
                    <a:pt x="2355" y="1827"/>
                    <a:pt x="2395" y="1746"/>
                    <a:pt x="2395" y="1645"/>
                  </a:cubicBezTo>
                  <a:lnTo>
                    <a:pt x="2395" y="1"/>
                  </a:lnTo>
                  <a:close/>
                </a:path>
              </a:pathLst>
            </a:custGeom>
            <a:solidFill>
              <a:srgbClr val="F9E1BB"/>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32" name="Google Shape;432;p19"/>
            <p:cNvSpPr/>
            <p:nvPr/>
          </p:nvSpPr>
          <p:spPr>
            <a:xfrm>
              <a:off x="5499775" y="1061400"/>
              <a:ext cx="46200" cy="98975"/>
            </a:xfrm>
            <a:custGeom>
              <a:avLst/>
              <a:gdLst/>
              <a:ahLst/>
              <a:cxnLst/>
              <a:rect l="l" t="t" r="r" b="b"/>
              <a:pathLst>
                <a:path w="1848" h="3959" extrusionOk="0">
                  <a:moveTo>
                    <a:pt x="568" y="1"/>
                  </a:moveTo>
                  <a:lnTo>
                    <a:pt x="568" y="1645"/>
                  </a:lnTo>
                  <a:cubicBezTo>
                    <a:pt x="568" y="1746"/>
                    <a:pt x="548" y="1827"/>
                    <a:pt x="508" y="1909"/>
                  </a:cubicBezTo>
                  <a:lnTo>
                    <a:pt x="0" y="2924"/>
                  </a:lnTo>
                  <a:lnTo>
                    <a:pt x="467" y="3837"/>
                  </a:lnTo>
                  <a:cubicBezTo>
                    <a:pt x="497" y="3918"/>
                    <a:pt x="568" y="3959"/>
                    <a:pt x="639" y="3959"/>
                  </a:cubicBezTo>
                  <a:cubicBezTo>
                    <a:pt x="711" y="3959"/>
                    <a:pt x="782" y="3918"/>
                    <a:pt x="812" y="3837"/>
                  </a:cubicBezTo>
                  <a:lnTo>
                    <a:pt x="1766" y="1909"/>
                  </a:lnTo>
                  <a:cubicBezTo>
                    <a:pt x="1807" y="1827"/>
                    <a:pt x="1847" y="1746"/>
                    <a:pt x="1847" y="1645"/>
                  </a:cubicBezTo>
                  <a:lnTo>
                    <a:pt x="1847" y="1"/>
                  </a:lnTo>
                  <a:close/>
                </a:path>
              </a:pathLst>
            </a:custGeom>
            <a:solidFill>
              <a:srgbClr val="FBC17C"/>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33" name="Google Shape;433;p19"/>
            <p:cNvSpPr/>
            <p:nvPr/>
          </p:nvSpPr>
          <p:spPr>
            <a:xfrm>
              <a:off x="5486075" y="1104550"/>
              <a:ext cx="59375" cy="55825"/>
            </a:xfrm>
            <a:custGeom>
              <a:avLst/>
              <a:gdLst/>
              <a:ahLst/>
              <a:cxnLst/>
              <a:rect l="l" t="t" r="r" b="b"/>
              <a:pathLst>
                <a:path w="2375" h="2233" extrusionOk="0">
                  <a:moveTo>
                    <a:pt x="0" y="0"/>
                  </a:moveTo>
                  <a:cubicBezTo>
                    <a:pt x="0" y="61"/>
                    <a:pt x="20" y="122"/>
                    <a:pt x="61" y="183"/>
                  </a:cubicBezTo>
                  <a:lnTo>
                    <a:pt x="1015" y="2111"/>
                  </a:lnTo>
                  <a:cubicBezTo>
                    <a:pt x="1045" y="2192"/>
                    <a:pt x="1116" y="2233"/>
                    <a:pt x="1187" y="2233"/>
                  </a:cubicBezTo>
                  <a:cubicBezTo>
                    <a:pt x="1259" y="2233"/>
                    <a:pt x="1330" y="2192"/>
                    <a:pt x="1360" y="2111"/>
                  </a:cubicBezTo>
                  <a:lnTo>
                    <a:pt x="2314" y="183"/>
                  </a:lnTo>
                  <a:cubicBezTo>
                    <a:pt x="2355" y="122"/>
                    <a:pt x="2375" y="61"/>
                    <a:pt x="2375" y="0"/>
                  </a:cubicBezTo>
                  <a:close/>
                </a:path>
              </a:pathLst>
            </a:custGeom>
            <a:solidFill>
              <a:srgbClr val="A99FAE"/>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34" name="Google Shape;434;p19"/>
            <p:cNvSpPr/>
            <p:nvPr/>
          </p:nvSpPr>
          <p:spPr>
            <a:xfrm>
              <a:off x="5500275" y="1104550"/>
              <a:ext cx="45175" cy="55825"/>
            </a:xfrm>
            <a:custGeom>
              <a:avLst/>
              <a:gdLst/>
              <a:ahLst/>
              <a:cxnLst/>
              <a:rect l="l" t="t" r="r" b="b"/>
              <a:pathLst>
                <a:path w="1807" h="2233" extrusionOk="0">
                  <a:moveTo>
                    <a:pt x="548" y="0"/>
                  </a:moveTo>
                  <a:cubicBezTo>
                    <a:pt x="548" y="61"/>
                    <a:pt x="528" y="122"/>
                    <a:pt x="488" y="183"/>
                  </a:cubicBezTo>
                  <a:lnTo>
                    <a:pt x="0" y="1198"/>
                  </a:lnTo>
                  <a:lnTo>
                    <a:pt x="447" y="2111"/>
                  </a:lnTo>
                  <a:cubicBezTo>
                    <a:pt x="477" y="2192"/>
                    <a:pt x="548" y="2233"/>
                    <a:pt x="619" y="2233"/>
                  </a:cubicBezTo>
                  <a:cubicBezTo>
                    <a:pt x="691" y="2233"/>
                    <a:pt x="762" y="2192"/>
                    <a:pt x="792" y="2111"/>
                  </a:cubicBezTo>
                  <a:lnTo>
                    <a:pt x="1746" y="183"/>
                  </a:lnTo>
                  <a:cubicBezTo>
                    <a:pt x="1787" y="122"/>
                    <a:pt x="1807" y="61"/>
                    <a:pt x="1807" y="0"/>
                  </a:cubicBezTo>
                  <a:close/>
                </a:path>
              </a:pathLst>
            </a:custGeom>
            <a:solidFill>
              <a:srgbClr val="97909E"/>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35" name="Google Shape;435;p19"/>
            <p:cNvSpPr/>
            <p:nvPr/>
          </p:nvSpPr>
          <p:spPr>
            <a:xfrm>
              <a:off x="5063375" y="641250"/>
              <a:ext cx="373500" cy="525225"/>
            </a:xfrm>
            <a:custGeom>
              <a:avLst/>
              <a:gdLst/>
              <a:ahLst/>
              <a:cxnLst/>
              <a:rect l="l" t="t" r="r" b="b"/>
              <a:pathLst>
                <a:path w="14940" h="21009" extrusionOk="0">
                  <a:moveTo>
                    <a:pt x="264" y="0"/>
                  </a:moveTo>
                  <a:cubicBezTo>
                    <a:pt x="122" y="0"/>
                    <a:pt x="0" y="102"/>
                    <a:pt x="0" y="244"/>
                  </a:cubicBezTo>
                  <a:lnTo>
                    <a:pt x="0" y="20744"/>
                  </a:lnTo>
                  <a:cubicBezTo>
                    <a:pt x="0" y="20887"/>
                    <a:pt x="122" y="21008"/>
                    <a:pt x="264" y="21008"/>
                  </a:cubicBezTo>
                  <a:lnTo>
                    <a:pt x="14107" y="21008"/>
                  </a:lnTo>
                  <a:cubicBezTo>
                    <a:pt x="14574" y="21008"/>
                    <a:pt x="14939" y="20643"/>
                    <a:pt x="14939" y="20196"/>
                  </a:cubicBezTo>
                  <a:lnTo>
                    <a:pt x="14939" y="812"/>
                  </a:lnTo>
                  <a:cubicBezTo>
                    <a:pt x="14939" y="366"/>
                    <a:pt x="14574" y="0"/>
                    <a:pt x="14107"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36" name="Google Shape;436;p19"/>
            <p:cNvSpPr/>
            <p:nvPr/>
          </p:nvSpPr>
          <p:spPr>
            <a:xfrm>
              <a:off x="5150650" y="731050"/>
              <a:ext cx="192350" cy="99500"/>
            </a:xfrm>
            <a:custGeom>
              <a:avLst/>
              <a:gdLst/>
              <a:ahLst/>
              <a:cxnLst/>
              <a:rect l="l" t="t" r="r" b="b"/>
              <a:pathLst>
                <a:path w="7694" h="3980" extrusionOk="0">
                  <a:moveTo>
                    <a:pt x="264" y="1"/>
                  </a:moveTo>
                  <a:cubicBezTo>
                    <a:pt x="122" y="1"/>
                    <a:pt x="0" y="102"/>
                    <a:pt x="0" y="245"/>
                  </a:cubicBezTo>
                  <a:lnTo>
                    <a:pt x="0" y="3736"/>
                  </a:lnTo>
                  <a:cubicBezTo>
                    <a:pt x="0" y="3878"/>
                    <a:pt x="122" y="3979"/>
                    <a:pt x="264" y="3979"/>
                  </a:cubicBezTo>
                  <a:lnTo>
                    <a:pt x="7450" y="3979"/>
                  </a:lnTo>
                  <a:cubicBezTo>
                    <a:pt x="7592" y="3979"/>
                    <a:pt x="7693" y="3878"/>
                    <a:pt x="7693" y="3736"/>
                  </a:cubicBezTo>
                  <a:lnTo>
                    <a:pt x="7693" y="245"/>
                  </a:lnTo>
                  <a:cubicBezTo>
                    <a:pt x="7693" y="102"/>
                    <a:pt x="7592" y="1"/>
                    <a:pt x="7450" y="1"/>
                  </a:cubicBezTo>
                  <a:close/>
                </a:path>
              </a:pathLst>
            </a:custGeom>
            <a:solidFill>
              <a:srgbClr val="F1F1E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37" name="Google Shape;437;p19"/>
            <p:cNvSpPr/>
            <p:nvPr/>
          </p:nvSpPr>
          <p:spPr>
            <a:xfrm>
              <a:off x="5380000" y="641250"/>
              <a:ext cx="56875" cy="525225"/>
            </a:xfrm>
            <a:custGeom>
              <a:avLst/>
              <a:gdLst/>
              <a:ahLst/>
              <a:cxnLst/>
              <a:rect l="l" t="t" r="r" b="b"/>
              <a:pathLst>
                <a:path w="2275" h="21009" extrusionOk="0">
                  <a:moveTo>
                    <a:pt x="1" y="0"/>
                  </a:moveTo>
                  <a:cubicBezTo>
                    <a:pt x="468" y="0"/>
                    <a:pt x="833" y="366"/>
                    <a:pt x="833" y="812"/>
                  </a:cubicBezTo>
                  <a:lnTo>
                    <a:pt x="833" y="20196"/>
                  </a:lnTo>
                  <a:cubicBezTo>
                    <a:pt x="833" y="20643"/>
                    <a:pt x="468" y="21008"/>
                    <a:pt x="1" y="21008"/>
                  </a:cubicBezTo>
                  <a:lnTo>
                    <a:pt x="1442" y="21008"/>
                  </a:lnTo>
                  <a:cubicBezTo>
                    <a:pt x="1909" y="21008"/>
                    <a:pt x="2274" y="20643"/>
                    <a:pt x="2274" y="20196"/>
                  </a:cubicBezTo>
                  <a:lnTo>
                    <a:pt x="2274" y="812"/>
                  </a:lnTo>
                  <a:cubicBezTo>
                    <a:pt x="2274" y="366"/>
                    <a:pt x="1909" y="0"/>
                    <a:pt x="1442" y="0"/>
                  </a:cubicBezTo>
                  <a:close/>
                </a:path>
              </a:pathLst>
            </a:custGeom>
            <a:solidFill>
              <a:srgbClr val="199E95"/>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38" name="Google Shape;438;p19"/>
            <p:cNvSpPr/>
            <p:nvPr/>
          </p:nvSpPr>
          <p:spPr>
            <a:xfrm>
              <a:off x="5304900" y="731050"/>
              <a:ext cx="38100" cy="99500"/>
            </a:xfrm>
            <a:custGeom>
              <a:avLst/>
              <a:gdLst/>
              <a:ahLst/>
              <a:cxnLst/>
              <a:rect l="l" t="t" r="r" b="b"/>
              <a:pathLst>
                <a:path w="1524" h="3980" extrusionOk="0">
                  <a:moveTo>
                    <a:pt x="1" y="1"/>
                  </a:moveTo>
                  <a:cubicBezTo>
                    <a:pt x="143" y="1"/>
                    <a:pt x="265" y="102"/>
                    <a:pt x="265" y="245"/>
                  </a:cubicBezTo>
                  <a:lnTo>
                    <a:pt x="265" y="3736"/>
                  </a:lnTo>
                  <a:cubicBezTo>
                    <a:pt x="265" y="3878"/>
                    <a:pt x="143" y="3979"/>
                    <a:pt x="1" y="3979"/>
                  </a:cubicBezTo>
                  <a:lnTo>
                    <a:pt x="1280" y="3979"/>
                  </a:lnTo>
                  <a:cubicBezTo>
                    <a:pt x="1422" y="3979"/>
                    <a:pt x="1523" y="3878"/>
                    <a:pt x="1523" y="3736"/>
                  </a:cubicBezTo>
                  <a:lnTo>
                    <a:pt x="1523" y="245"/>
                  </a:lnTo>
                  <a:cubicBezTo>
                    <a:pt x="1523" y="102"/>
                    <a:pt x="1422" y="1"/>
                    <a:pt x="1280" y="1"/>
                  </a:cubicBezTo>
                  <a:close/>
                </a:path>
              </a:pathLst>
            </a:custGeom>
            <a:solidFill>
              <a:srgbClr val="D4E3E5"/>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39" name="Google Shape;439;p19"/>
            <p:cNvSpPr/>
            <p:nvPr/>
          </p:nvSpPr>
          <p:spPr>
            <a:xfrm>
              <a:off x="5486075" y="641250"/>
              <a:ext cx="59900" cy="69025"/>
            </a:xfrm>
            <a:custGeom>
              <a:avLst/>
              <a:gdLst/>
              <a:ahLst/>
              <a:cxnLst/>
              <a:rect l="l" t="t" r="r" b="b"/>
              <a:pathLst>
                <a:path w="2396" h="2761" extrusionOk="0">
                  <a:moveTo>
                    <a:pt x="690" y="0"/>
                  </a:moveTo>
                  <a:cubicBezTo>
                    <a:pt x="305" y="0"/>
                    <a:pt x="0" y="305"/>
                    <a:pt x="0" y="690"/>
                  </a:cubicBezTo>
                  <a:lnTo>
                    <a:pt x="0" y="2761"/>
                  </a:lnTo>
                  <a:lnTo>
                    <a:pt x="2395" y="2761"/>
                  </a:lnTo>
                  <a:lnTo>
                    <a:pt x="2395" y="690"/>
                  </a:lnTo>
                  <a:cubicBezTo>
                    <a:pt x="2395" y="305"/>
                    <a:pt x="2070" y="0"/>
                    <a:pt x="1685" y="0"/>
                  </a:cubicBez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40" name="Google Shape;440;p19"/>
            <p:cNvSpPr/>
            <p:nvPr/>
          </p:nvSpPr>
          <p:spPr>
            <a:xfrm>
              <a:off x="5499775" y="641250"/>
              <a:ext cx="46200" cy="69025"/>
            </a:xfrm>
            <a:custGeom>
              <a:avLst/>
              <a:gdLst/>
              <a:ahLst/>
              <a:cxnLst/>
              <a:rect l="l" t="t" r="r" b="b"/>
              <a:pathLst>
                <a:path w="1848" h="2761" extrusionOk="0">
                  <a:moveTo>
                    <a:pt x="0" y="0"/>
                  </a:moveTo>
                  <a:cubicBezTo>
                    <a:pt x="325" y="82"/>
                    <a:pt x="568" y="366"/>
                    <a:pt x="568" y="690"/>
                  </a:cubicBezTo>
                  <a:lnTo>
                    <a:pt x="568" y="2761"/>
                  </a:lnTo>
                  <a:lnTo>
                    <a:pt x="1847" y="2761"/>
                  </a:lnTo>
                  <a:lnTo>
                    <a:pt x="1847" y="690"/>
                  </a:lnTo>
                  <a:cubicBezTo>
                    <a:pt x="1847" y="305"/>
                    <a:pt x="1522" y="0"/>
                    <a:pt x="1137" y="0"/>
                  </a:cubicBezTo>
                  <a:close/>
                </a:path>
              </a:pathLst>
            </a:custGeom>
            <a:solidFill>
              <a:srgbClr val="CC3329"/>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41" name="Google Shape;441;p19"/>
            <p:cNvSpPr/>
            <p:nvPr/>
          </p:nvSpPr>
          <p:spPr>
            <a:xfrm>
              <a:off x="5038000" y="633125"/>
              <a:ext cx="406975" cy="541475"/>
            </a:xfrm>
            <a:custGeom>
              <a:avLst/>
              <a:gdLst/>
              <a:ahLst/>
              <a:cxnLst/>
              <a:rect l="l" t="t" r="r" b="b"/>
              <a:pathLst>
                <a:path w="16279" h="21659" extrusionOk="0">
                  <a:moveTo>
                    <a:pt x="15122" y="630"/>
                  </a:moveTo>
                  <a:cubicBezTo>
                    <a:pt x="15406" y="630"/>
                    <a:pt x="15629" y="873"/>
                    <a:pt x="15629" y="1137"/>
                  </a:cubicBezTo>
                  <a:lnTo>
                    <a:pt x="15629" y="20521"/>
                  </a:lnTo>
                  <a:cubicBezTo>
                    <a:pt x="15629" y="20785"/>
                    <a:pt x="15406" y="21029"/>
                    <a:pt x="15122" y="21029"/>
                  </a:cubicBezTo>
                  <a:lnTo>
                    <a:pt x="14635" y="21029"/>
                  </a:lnTo>
                  <a:lnTo>
                    <a:pt x="14635" y="630"/>
                  </a:lnTo>
                  <a:close/>
                  <a:moveTo>
                    <a:pt x="1279" y="1"/>
                  </a:moveTo>
                  <a:cubicBezTo>
                    <a:pt x="954" y="1"/>
                    <a:pt x="711" y="264"/>
                    <a:pt x="711" y="569"/>
                  </a:cubicBezTo>
                  <a:lnTo>
                    <a:pt x="711" y="1604"/>
                  </a:lnTo>
                  <a:lnTo>
                    <a:pt x="305" y="1604"/>
                  </a:lnTo>
                  <a:cubicBezTo>
                    <a:pt x="142" y="1604"/>
                    <a:pt x="0" y="1746"/>
                    <a:pt x="0" y="1929"/>
                  </a:cubicBezTo>
                  <a:cubicBezTo>
                    <a:pt x="0" y="2091"/>
                    <a:pt x="142" y="2233"/>
                    <a:pt x="305" y="2233"/>
                  </a:cubicBezTo>
                  <a:lnTo>
                    <a:pt x="711" y="2233"/>
                  </a:lnTo>
                  <a:lnTo>
                    <a:pt x="711" y="3593"/>
                  </a:lnTo>
                  <a:lnTo>
                    <a:pt x="305" y="3593"/>
                  </a:lnTo>
                  <a:cubicBezTo>
                    <a:pt x="142" y="3593"/>
                    <a:pt x="0" y="3735"/>
                    <a:pt x="0" y="3918"/>
                  </a:cubicBezTo>
                  <a:cubicBezTo>
                    <a:pt x="0" y="4101"/>
                    <a:pt x="142" y="4243"/>
                    <a:pt x="305" y="4243"/>
                  </a:cubicBezTo>
                  <a:lnTo>
                    <a:pt x="711" y="4243"/>
                  </a:lnTo>
                  <a:lnTo>
                    <a:pt x="711" y="5582"/>
                  </a:lnTo>
                  <a:lnTo>
                    <a:pt x="305" y="5582"/>
                  </a:lnTo>
                  <a:cubicBezTo>
                    <a:pt x="142" y="5582"/>
                    <a:pt x="0" y="5724"/>
                    <a:pt x="0" y="5907"/>
                  </a:cubicBezTo>
                  <a:cubicBezTo>
                    <a:pt x="0" y="6090"/>
                    <a:pt x="142" y="6232"/>
                    <a:pt x="305" y="6232"/>
                  </a:cubicBezTo>
                  <a:lnTo>
                    <a:pt x="711" y="6232"/>
                  </a:lnTo>
                  <a:lnTo>
                    <a:pt x="711" y="7592"/>
                  </a:lnTo>
                  <a:lnTo>
                    <a:pt x="305" y="7592"/>
                  </a:lnTo>
                  <a:cubicBezTo>
                    <a:pt x="142" y="7592"/>
                    <a:pt x="0" y="7734"/>
                    <a:pt x="0" y="7896"/>
                  </a:cubicBezTo>
                  <a:cubicBezTo>
                    <a:pt x="0" y="8079"/>
                    <a:pt x="142" y="8221"/>
                    <a:pt x="305" y="8221"/>
                  </a:cubicBezTo>
                  <a:lnTo>
                    <a:pt x="711" y="8221"/>
                  </a:lnTo>
                  <a:lnTo>
                    <a:pt x="711" y="9581"/>
                  </a:lnTo>
                  <a:lnTo>
                    <a:pt x="305" y="9581"/>
                  </a:lnTo>
                  <a:cubicBezTo>
                    <a:pt x="142" y="9581"/>
                    <a:pt x="0" y="9723"/>
                    <a:pt x="0" y="9885"/>
                  </a:cubicBezTo>
                  <a:cubicBezTo>
                    <a:pt x="0" y="10068"/>
                    <a:pt x="142" y="10210"/>
                    <a:pt x="305" y="10210"/>
                  </a:cubicBezTo>
                  <a:lnTo>
                    <a:pt x="711" y="10210"/>
                  </a:lnTo>
                  <a:lnTo>
                    <a:pt x="711" y="11570"/>
                  </a:lnTo>
                  <a:lnTo>
                    <a:pt x="305" y="11570"/>
                  </a:lnTo>
                  <a:cubicBezTo>
                    <a:pt x="142" y="11570"/>
                    <a:pt x="0" y="11712"/>
                    <a:pt x="0" y="11895"/>
                  </a:cubicBezTo>
                  <a:cubicBezTo>
                    <a:pt x="0" y="12057"/>
                    <a:pt x="142" y="12199"/>
                    <a:pt x="305" y="12199"/>
                  </a:cubicBezTo>
                  <a:lnTo>
                    <a:pt x="711" y="12199"/>
                  </a:lnTo>
                  <a:lnTo>
                    <a:pt x="711" y="13559"/>
                  </a:lnTo>
                  <a:lnTo>
                    <a:pt x="305" y="13559"/>
                  </a:lnTo>
                  <a:cubicBezTo>
                    <a:pt x="142" y="13559"/>
                    <a:pt x="0" y="13701"/>
                    <a:pt x="0" y="13884"/>
                  </a:cubicBezTo>
                  <a:cubicBezTo>
                    <a:pt x="0" y="14046"/>
                    <a:pt x="142" y="14189"/>
                    <a:pt x="305" y="14189"/>
                  </a:cubicBezTo>
                  <a:lnTo>
                    <a:pt x="711" y="14189"/>
                  </a:lnTo>
                  <a:lnTo>
                    <a:pt x="711" y="15548"/>
                  </a:lnTo>
                  <a:lnTo>
                    <a:pt x="305" y="15548"/>
                  </a:lnTo>
                  <a:cubicBezTo>
                    <a:pt x="142" y="15548"/>
                    <a:pt x="0" y="15691"/>
                    <a:pt x="0" y="15873"/>
                  </a:cubicBezTo>
                  <a:cubicBezTo>
                    <a:pt x="0" y="16056"/>
                    <a:pt x="142" y="16198"/>
                    <a:pt x="305" y="16198"/>
                  </a:cubicBezTo>
                  <a:lnTo>
                    <a:pt x="711" y="16198"/>
                  </a:lnTo>
                  <a:lnTo>
                    <a:pt x="711" y="17538"/>
                  </a:lnTo>
                  <a:lnTo>
                    <a:pt x="305" y="17538"/>
                  </a:lnTo>
                  <a:cubicBezTo>
                    <a:pt x="142" y="17538"/>
                    <a:pt x="0" y="17680"/>
                    <a:pt x="0" y="17862"/>
                  </a:cubicBezTo>
                  <a:cubicBezTo>
                    <a:pt x="0" y="18045"/>
                    <a:pt x="142" y="18187"/>
                    <a:pt x="305" y="18187"/>
                  </a:cubicBezTo>
                  <a:lnTo>
                    <a:pt x="711" y="18187"/>
                  </a:lnTo>
                  <a:lnTo>
                    <a:pt x="711" y="19547"/>
                  </a:lnTo>
                  <a:lnTo>
                    <a:pt x="305" y="19547"/>
                  </a:lnTo>
                  <a:cubicBezTo>
                    <a:pt x="142" y="19547"/>
                    <a:pt x="0" y="19689"/>
                    <a:pt x="0" y="19852"/>
                  </a:cubicBezTo>
                  <a:cubicBezTo>
                    <a:pt x="0" y="20034"/>
                    <a:pt x="142" y="20176"/>
                    <a:pt x="305" y="20176"/>
                  </a:cubicBezTo>
                  <a:lnTo>
                    <a:pt x="711" y="20176"/>
                  </a:lnTo>
                  <a:lnTo>
                    <a:pt x="711" y="21069"/>
                  </a:lnTo>
                  <a:cubicBezTo>
                    <a:pt x="711" y="21394"/>
                    <a:pt x="954" y="21658"/>
                    <a:pt x="1279" y="21658"/>
                  </a:cubicBezTo>
                  <a:lnTo>
                    <a:pt x="15122" y="21658"/>
                  </a:lnTo>
                  <a:cubicBezTo>
                    <a:pt x="15751" y="21658"/>
                    <a:pt x="16279" y="21151"/>
                    <a:pt x="16279" y="20521"/>
                  </a:cubicBezTo>
                  <a:lnTo>
                    <a:pt x="16279" y="1137"/>
                  </a:lnTo>
                  <a:cubicBezTo>
                    <a:pt x="16279" y="508"/>
                    <a:pt x="15751" y="1"/>
                    <a:pt x="15122" y="1"/>
                  </a:cubicBezTo>
                  <a:lnTo>
                    <a:pt x="6841" y="1"/>
                  </a:lnTo>
                  <a:cubicBezTo>
                    <a:pt x="6678" y="1"/>
                    <a:pt x="6536" y="143"/>
                    <a:pt x="6536" y="325"/>
                  </a:cubicBezTo>
                  <a:cubicBezTo>
                    <a:pt x="6536" y="488"/>
                    <a:pt x="6678" y="630"/>
                    <a:pt x="6841" y="630"/>
                  </a:cubicBezTo>
                  <a:lnTo>
                    <a:pt x="13985" y="630"/>
                  </a:lnTo>
                  <a:lnTo>
                    <a:pt x="13985" y="21029"/>
                  </a:lnTo>
                  <a:lnTo>
                    <a:pt x="1340" y="21029"/>
                  </a:lnTo>
                  <a:lnTo>
                    <a:pt x="1340" y="20176"/>
                  </a:lnTo>
                  <a:lnTo>
                    <a:pt x="1888" y="20176"/>
                  </a:lnTo>
                  <a:cubicBezTo>
                    <a:pt x="2050" y="20176"/>
                    <a:pt x="2192" y="20034"/>
                    <a:pt x="2192" y="19852"/>
                  </a:cubicBezTo>
                  <a:cubicBezTo>
                    <a:pt x="2192" y="19689"/>
                    <a:pt x="2050" y="19547"/>
                    <a:pt x="1888" y="19547"/>
                  </a:cubicBezTo>
                  <a:lnTo>
                    <a:pt x="1340" y="19547"/>
                  </a:lnTo>
                  <a:lnTo>
                    <a:pt x="1340" y="18187"/>
                  </a:lnTo>
                  <a:lnTo>
                    <a:pt x="1888" y="18187"/>
                  </a:lnTo>
                  <a:cubicBezTo>
                    <a:pt x="2050" y="18187"/>
                    <a:pt x="2192" y="18045"/>
                    <a:pt x="2192" y="17862"/>
                  </a:cubicBezTo>
                  <a:cubicBezTo>
                    <a:pt x="2192" y="17680"/>
                    <a:pt x="2050" y="17538"/>
                    <a:pt x="1888" y="17538"/>
                  </a:cubicBezTo>
                  <a:lnTo>
                    <a:pt x="1340" y="17538"/>
                  </a:lnTo>
                  <a:lnTo>
                    <a:pt x="1340" y="16198"/>
                  </a:lnTo>
                  <a:lnTo>
                    <a:pt x="1888" y="16198"/>
                  </a:lnTo>
                  <a:cubicBezTo>
                    <a:pt x="2050" y="16198"/>
                    <a:pt x="2192" y="16056"/>
                    <a:pt x="2192" y="15873"/>
                  </a:cubicBezTo>
                  <a:cubicBezTo>
                    <a:pt x="2192" y="15691"/>
                    <a:pt x="2050" y="15548"/>
                    <a:pt x="1888" y="15548"/>
                  </a:cubicBezTo>
                  <a:lnTo>
                    <a:pt x="1340" y="15548"/>
                  </a:lnTo>
                  <a:lnTo>
                    <a:pt x="1340" y="14189"/>
                  </a:lnTo>
                  <a:lnTo>
                    <a:pt x="1888" y="14189"/>
                  </a:lnTo>
                  <a:cubicBezTo>
                    <a:pt x="2050" y="14189"/>
                    <a:pt x="2192" y="14046"/>
                    <a:pt x="2192" y="13884"/>
                  </a:cubicBezTo>
                  <a:cubicBezTo>
                    <a:pt x="2192" y="13701"/>
                    <a:pt x="2050" y="13559"/>
                    <a:pt x="1888" y="13559"/>
                  </a:cubicBezTo>
                  <a:lnTo>
                    <a:pt x="1340" y="13559"/>
                  </a:lnTo>
                  <a:lnTo>
                    <a:pt x="1340" y="12199"/>
                  </a:lnTo>
                  <a:lnTo>
                    <a:pt x="1888" y="12199"/>
                  </a:lnTo>
                  <a:cubicBezTo>
                    <a:pt x="2050" y="12199"/>
                    <a:pt x="2192" y="12057"/>
                    <a:pt x="2192" y="11895"/>
                  </a:cubicBezTo>
                  <a:cubicBezTo>
                    <a:pt x="2192" y="11712"/>
                    <a:pt x="2050" y="11570"/>
                    <a:pt x="1888" y="11570"/>
                  </a:cubicBezTo>
                  <a:lnTo>
                    <a:pt x="1340" y="11570"/>
                  </a:lnTo>
                  <a:lnTo>
                    <a:pt x="1340" y="10210"/>
                  </a:lnTo>
                  <a:lnTo>
                    <a:pt x="1888" y="10210"/>
                  </a:lnTo>
                  <a:cubicBezTo>
                    <a:pt x="2050" y="10210"/>
                    <a:pt x="2192" y="10068"/>
                    <a:pt x="2192" y="9885"/>
                  </a:cubicBezTo>
                  <a:cubicBezTo>
                    <a:pt x="2192" y="9723"/>
                    <a:pt x="2050" y="9581"/>
                    <a:pt x="1888" y="9581"/>
                  </a:cubicBezTo>
                  <a:lnTo>
                    <a:pt x="1340" y="9581"/>
                  </a:lnTo>
                  <a:lnTo>
                    <a:pt x="1340" y="8221"/>
                  </a:lnTo>
                  <a:lnTo>
                    <a:pt x="1888" y="8221"/>
                  </a:lnTo>
                  <a:cubicBezTo>
                    <a:pt x="2050" y="8221"/>
                    <a:pt x="2192" y="8079"/>
                    <a:pt x="2192" y="7896"/>
                  </a:cubicBezTo>
                  <a:cubicBezTo>
                    <a:pt x="2192" y="7734"/>
                    <a:pt x="2050" y="7592"/>
                    <a:pt x="1888" y="7592"/>
                  </a:cubicBezTo>
                  <a:lnTo>
                    <a:pt x="1340" y="7592"/>
                  </a:lnTo>
                  <a:lnTo>
                    <a:pt x="1340" y="6232"/>
                  </a:lnTo>
                  <a:lnTo>
                    <a:pt x="1888" y="6232"/>
                  </a:lnTo>
                  <a:cubicBezTo>
                    <a:pt x="2050" y="6232"/>
                    <a:pt x="2192" y="6090"/>
                    <a:pt x="2192" y="5907"/>
                  </a:cubicBezTo>
                  <a:cubicBezTo>
                    <a:pt x="2192" y="5724"/>
                    <a:pt x="2050" y="5582"/>
                    <a:pt x="1888" y="5582"/>
                  </a:cubicBezTo>
                  <a:lnTo>
                    <a:pt x="1340" y="5582"/>
                  </a:lnTo>
                  <a:lnTo>
                    <a:pt x="1340" y="4243"/>
                  </a:lnTo>
                  <a:lnTo>
                    <a:pt x="1888" y="4243"/>
                  </a:lnTo>
                  <a:cubicBezTo>
                    <a:pt x="2050" y="4243"/>
                    <a:pt x="2192" y="4101"/>
                    <a:pt x="2192" y="3918"/>
                  </a:cubicBezTo>
                  <a:cubicBezTo>
                    <a:pt x="2192" y="3735"/>
                    <a:pt x="2050" y="3593"/>
                    <a:pt x="1888" y="3593"/>
                  </a:cubicBezTo>
                  <a:lnTo>
                    <a:pt x="1340" y="3593"/>
                  </a:lnTo>
                  <a:lnTo>
                    <a:pt x="1340" y="2233"/>
                  </a:lnTo>
                  <a:lnTo>
                    <a:pt x="1888" y="2233"/>
                  </a:lnTo>
                  <a:cubicBezTo>
                    <a:pt x="2050" y="2233"/>
                    <a:pt x="2192" y="2091"/>
                    <a:pt x="2192" y="1929"/>
                  </a:cubicBezTo>
                  <a:cubicBezTo>
                    <a:pt x="2192" y="1746"/>
                    <a:pt x="2050" y="1604"/>
                    <a:pt x="1888" y="1604"/>
                  </a:cubicBezTo>
                  <a:lnTo>
                    <a:pt x="1340" y="1604"/>
                  </a:lnTo>
                  <a:lnTo>
                    <a:pt x="1340" y="630"/>
                  </a:lnTo>
                  <a:lnTo>
                    <a:pt x="5582" y="630"/>
                  </a:lnTo>
                  <a:cubicBezTo>
                    <a:pt x="5765" y="630"/>
                    <a:pt x="5907" y="488"/>
                    <a:pt x="5907" y="325"/>
                  </a:cubicBezTo>
                  <a:cubicBezTo>
                    <a:pt x="5907" y="143"/>
                    <a:pt x="5765" y="1"/>
                    <a:pt x="5582" y="1"/>
                  </a:cubicBezTo>
                  <a:close/>
                </a:path>
              </a:pathLst>
            </a:custGeom>
            <a:solidFill>
              <a:srgbClr val="040606"/>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42" name="Google Shape;442;p19"/>
            <p:cNvSpPr/>
            <p:nvPr/>
          </p:nvSpPr>
          <p:spPr>
            <a:xfrm>
              <a:off x="5143025" y="722950"/>
              <a:ext cx="208075" cy="115725"/>
            </a:xfrm>
            <a:custGeom>
              <a:avLst/>
              <a:gdLst/>
              <a:ahLst/>
              <a:cxnLst/>
              <a:rect l="l" t="t" r="r" b="b"/>
              <a:pathLst>
                <a:path w="8323" h="4629" extrusionOk="0">
                  <a:moveTo>
                    <a:pt x="569" y="0"/>
                  </a:moveTo>
                  <a:cubicBezTo>
                    <a:pt x="244" y="0"/>
                    <a:pt x="1" y="264"/>
                    <a:pt x="1" y="569"/>
                  </a:cubicBezTo>
                  <a:lnTo>
                    <a:pt x="1" y="4060"/>
                  </a:lnTo>
                  <a:cubicBezTo>
                    <a:pt x="1" y="4364"/>
                    <a:pt x="244" y="4628"/>
                    <a:pt x="569" y="4628"/>
                  </a:cubicBezTo>
                  <a:lnTo>
                    <a:pt x="2315" y="4628"/>
                  </a:lnTo>
                  <a:cubicBezTo>
                    <a:pt x="2497" y="4628"/>
                    <a:pt x="2640" y="4486"/>
                    <a:pt x="2640" y="4303"/>
                  </a:cubicBezTo>
                  <a:cubicBezTo>
                    <a:pt x="2640" y="4141"/>
                    <a:pt x="2497" y="3999"/>
                    <a:pt x="2315" y="3999"/>
                  </a:cubicBezTo>
                  <a:lnTo>
                    <a:pt x="630" y="3999"/>
                  </a:lnTo>
                  <a:lnTo>
                    <a:pt x="630" y="650"/>
                  </a:lnTo>
                  <a:lnTo>
                    <a:pt x="7673" y="650"/>
                  </a:lnTo>
                  <a:lnTo>
                    <a:pt x="7673" y="3999"/>
                  </a:lnTo>
                  <a:lnTo>
                    <a:pt x="3594" y="3999"/>
                  </a:lnTo>
                  <a:cubicBezTo>
                    <a:pt x="3411" y="3999"/>
                    <a:pt x="3269" y="4141"/>
                    <a:pt x="3269" y="4303"/>
                  </a:cubicBezTo>
                  <a:cubicBezTo>
                    <a:pt x="3269" y="4486"/>
                    <a:pt x="3411" y="4628"/>
                    <a:pt x="3594" y="4628"/>
                  </a:cubicBezTo>
                  <a:lnTo>
                    <a:pt x="7755" y="4628"/>
                  </a:lnTo>
                  <a:cubicBezTo>
                    <a:pt x="8059" y="4628"/>
                    <a:pt x="8323" y="4364"/>
                    <a:pt x="8323" y="4060"/>
                  </a:cubicBezTo>
                  <a:lnTo>
                    <a:pt x="8323" y="569"/>
                  </a:lnTo>
                  <a:cubicBezTo>
                    <a:pt x="8323" y="264"/>
                    <a:pt x="8059" y="0"/>
                    <a:pt x="7755" y="0"/>
                  </a:cubicBezTo>
                  <a:close/>
                </a:path>
              </a:pathLst>
            </a:custGeom>
            <a:solidFill>
              <a:srgbClr val="040606"/>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43" name="Google Shape;443;p19"/>
            <p:cNvSpPr/>
            <p:nvPr/>
          </p:nvSpPr>
          <p:spPr>
            <a:xfrm>
              <a:off x="5143025" y="997975"/>
              <a:ext cx="208075" cy="16275"/>
            </a:xfrm>
            <a:custGeom>
              <a:avLst/>
              <a:gdLst/>
              <a:ahLst/>
              <a:cxnLst/>
              <a:rect l="l" t="t" r="r" b="b"/>
              <a:pathLst>
                <a:path w="8323" h="651" extrusionOk="0">
                  <a:moveTo>
                    <a:pt x="305" y="1"/>
                  </a:moveTo>
                  <a:cubicBezTo>
                    <a:pt x="143" y="1"/>
                    <a:pt x="1" y="143"/>
                    <a:pt x="1" y="325"/>
                  </a:cubicBezTo>
                  <a:cubicBezTo>
                    <a:pt x="1" y="508"/>
                    <a:pt x="143" y="650"/>
                    <a:pt x="305" y="650"/>
                  </a:cubicBezTo>
                  <a:lnTo>
                    <a:pt x="7998" y="650"/>
                  </a:lnTo>
                  <a:cubicBezTo>
                    <a:pt x="8181" y="650"/>
                    <a:pt x="8323" y="508"/>
                    <a:pt x="8323" y="325"/>
                  </a:cubicBezTo>
                  <a:cubicBezTo>
                    <a:pt x="8323" y="143"/>
                    <a:pt x="8181" y="1"/>
                    <a:pt x="7998" y="1"/>
                  </a:cubicBezTo>
                  <a:close/>
                </a:path>
              </a:pathLst>
            </a:custGeom>
            <a:solidFill>
              <a:srgbClr val="040606"/>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44" name="Google Shape;444;p19"/>
            <p:cNvSpPr/>
            <p:nvPr/>
          </p:nvSpPr>
          <p:spPr>
            <a:xfrm>
              <a:off x="5143025" y="1038075"/>
              <a:ext cx="208075" cy="15750"/>
            </a:xfrm>
            <a:custGeom>
              <a:avLst/>
              <a:gdLst/>
              <a:ahLst/>
              <a:cxnLst/>
              <a:rect l="l" t="t" r="r" b="b"/>
              <a:pathLst>
                <a:path w="8323" h="630" extrusionOk="0">
                  <a:moveTo>
                    <a:pt x="305" y="0"/>
                  </a:moveTo>
                  <a:cubicBezTo>
                    <a:pt x="143" y="0"/>
                    <a:pt x="1" y="142"/>
                    <a:pt x="1" y="325"/>
                  </a:cubicBezTo>
                  <a:cubicBezTo>
                    <a:pt x="1" y="487"/>
                    <a:pt x="143" y="629"/>
                    <a:pt x="305" y="629"/>
                  </a:cubicBezTo>
                  <a:lnTo>
                    <a:pt x="7998" y="629"/>
                  </a:lnTo>
                  <a:cubicBezTo>
                    <a:pt x="8181" y="629"/>
                    <a:pt x="8323" y="487"/>
                    <a:pt x="8323" y="325"/>
                  </a:cubicBezTo>
                  <a:cubicBezTo>
                    <a:pt x="8323" y="142"/>
                    <a:pt x="8181" y="0"/>
                    <a:pt x="7998" y="0"/>
                  </a:cubicBezTo>
                  <a:close/>
                </a:path>
              </a:pathLst>
            </a:custGeom>
            <a:solidFill>
              <a:srgbClr val="040606"/>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45" name="Google Shape;445;p19"/>
            <p:cNvSpPr/>
            <p:nvPr/>
          </p:nvSpPr>
          <p:spPr>
            <a:xfrm>
              <a:off x="5477950" y="633125"/>
              <a:ext cx="75625" cy="534875"/>
            </a:xfrm>
            <a:custGeom>
              <a:avLst/>
              <a:gdLst/>
              <a:ahLst/>
              <a:cxnLst/>
              <a:rect l="l" t="t" r="r" b="b"/>
              <a:pathLst>
                <a:path w="3025" h="21395" extrusionOk="0">
                  <a:moveTo>
                    <a:pt x="2010" y="630"/>
                  </a:moveTo>
                  <a:cubicBezTo>
                    <a:pt x="2213" y="630"/>
                    <a:pt x="2395" y="812"/>
                    <a:pt x="2395" y="1015"/>
                  </a:cubicBezTo>
                  <a:lnTo>
                    <a:pt x="2395" y="2761"/>
                  </a:lnTo>
                  <a:lnTo>
                    <a:pt x="630" y="2761"/>
                  </a:lnTo>
                  <a:lnTo>
                    <a:pt x="630" y="1015"/>
                  </a:lnTo>
                  <a:cubicBezTo>
                    <a:pt x="630" y="812"/>
                    <a:pt x="812" y="630"/>
                    <a:pt x="1015" y="630"/>
                  </a:cubicBezTo>
                  <a:close/>
                  <a:moveTo>
                    <a:pt x="2395" y="3390"/>
                  </a:moveTo>
                  <a:lnTo>
                    <a:pt x="2395" y="16807"/>
                  </a:lnTo>
                  <a:lnTo>
                    <a:pt x="630" y="16807"/>
                  </a:lnTo>
                  <a:lnTo>
                    <a:pt x="630" y="3390"/>
                  </a:lnTo>
                  <a:close/>
                  <a:moveTo>
                    <a:pt x="2395" y="17456"/>
                  </a:moveTo>
                  <a:lnTo>
                    <a:pt x="2395" y="18187"/>
                  </a:lnTo>
                  <a:cubicBezTo>
                    <a:pt x="2395" y="18329"/>
                    <a:pt x="2395" y="18451"/>
                    <a:pt x="2395" y="18553"/>
                  </a:cubicBezTo>
                  <a:lnTo>
                    <a:pt x="630" y="18553"/>
                  </a:lnTo>
                  <a:cubicBezTo>
                    <a:pt x="630" y="18451"/>
                    <a:pt x="630" y="18329"/>
                    <a:pt x="630" y="18187"/>
                  </a:cubicBezTo>
                  <a:lnTo>
                    <a:pt x="630" y="17456"/>
                  </a:lnTo>
                  <a:close/>
                  <a:moveTo>
                    <a:pt x="2233" y="19182"/>
                  </a:moveTo>
                  <a:lnTo>
                    <a:pt x="1523" y="20623"/>
                  </a:lnTo>
                  <a:lnTo>
                    <a:pt x="792" y="19182"/>
                  </a:lnTo>
                  <a:close/>
                  <a:moveTo>
                    <a:pt x="1015" y="1"/>
                  </a:moveTo>
                  <a:cubicBezTo>
                    <a:pt x="467" y="1"/>
                    <a:pt x="0" y="467"/>
                    <a:pt x="0" y="1015"/>
                  </a:cubicBezTo>
                  <a:lnTo>
                    <a:pt x="0" y="18187"/>
                  </a:lnTo>
                  <a:cubicBezTo>
                    <a:pt x="0" y="18898"/>
                    <a:pt x="21" y="19040"/>
                    <a:pt x="102" y="19182"/>
                  </a:cubicBezTo>
                  <a:lnTo>
                    <a:pt x="1056" y="21110"/>
                  </a:lnTo>
                  <a:cubicBezTo>
                    <a:pt x="1137" y="21293"/>
                    <a:pt x="1320" y="21394"/>
                    <a:pt x="1523" y="21394"/>
                  </a:cubicBezTo>
                  <a:cubicBezTo>
                    <a:pt x="1705" y="21394"/>
                    <a:pt x="1888" y="21293"/>
                    <a:pt x="1969" y="21110"/>
                  </a:cubicBezTo>
                  <a:lnTo>
                    <a:pt x="2923" y="19182"/>
                  </a:lnTo>
                  <a:cubicBezTo>
                    <a:pt x="3004" y="19040"/>
                    <a:pt x="3025" y="18898"/>
                    <a:pt x="3025" y="18187"/>
                  </a:cubicBezTo>
                  <a:lnTo>
                    <a:pt x="3025" y="3086"/>
                  </a:lnTo>
                  <a:lnTo>
                    <a:pt x="3025" y="1015"/>
                  </a:lnTo>
                  <a:cubicBezTo>
                    <a:pt x="3025" y="467"/>
                    <a:pt x="2578" y="1"/>
                    <a:pt x="2010" y="1"/>
                  </a:cubicBezTo>
                  <a:close/>
                </a:path>
              </a:pathLst>
            </a:custGeom>
            <a:solidFill>
              <a:srgbClr val="040606"/>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46" name="Google Shape;446;p19"/>
          <p:cNvGrpSpPr/>
          <p:nvPr/>
        </p:nvGrpSpPr>
        <p:grpSpPr>
          <a:xfrm>
            <a:off x="4968014" y="3743951"/>
            <a:ext cx="541475" cy="475150"/>
            <a:chOff x="5772250" y="3629900"/>
            <a:chExt cx="541475" cy="475150"/>
          </a:xfrm>
        </p:grpSpPr>
        <p:sp>
          <p:nvSpPr>
            <p:cNvPr id="447" name="Google Shape;447;p19"/>
            <p:cNvSpPr/>
            <p:nvPr/>
          </p:nvSpPr>
          <p:spPr>
            <a:xfrm>
              <a:off x="5864100" y="3637900"/>
              <a:ext cx="145675" cy="140350"/>
            </a:xfrm>
            <a:custGeom>
              <a:avLst/>
              <a:gdLst/>
              <a:ahLst/>
              <a:cxnLst/>
              <a:rect l="l" t="t" r="r" b="b"/>
              <a:pathLst>
                <a:path w="5827" h="5614" extrusionOk="0">
                  <a:moveTo>
                    <a:pt x="5017" y="1"/>
                  </a:moveTo>
                  <a:cubicBezTo>
                    <a:pt x="4874" y="1"/>
                    <a:pt x="4730" y="45"/>
                    <a:pt x="4608" y="134"/>
                  </a:cubicBezTo>
                  <a:lnTo>
                    <a:pt x="1198" y="2590"/>
                  </a:lnTo>
                  <a:cubicBezTo>
                    <a:pt x="1117" y="2651"/>
                    <a:pt x="1036" y="2752"/>
                    <a:pt x="975" y="2853"/>
                  </a:cubicBezTo>
                  <a:lnTo>
                    <a:pt x="163" y="4619"/>
                  </a:lnTo>
                  <a:cubicBezTo>
                    <a:pt x="1" y="4964"/>
                    <a:pt x="163" y="5391"/>
                    <a:pt x="508" y="5553"/>
                  </a:cubicBezTo>
                  <a:cubicBezTo>
                    <a:pt x="610" y="5594"/>
                    <a:pt x="711" y="5614"/>
                    <a:pt x="792" y="5614"/>
                  </a:cubicBezTo>
                  <a:cubicBezTo>
                    <a:pt x="1077" y="5614"/>
                    <a:pt x="1320" y="5472"/>
                    <a:pt x="1442" y="5208"/>
                  </a:cubicBezTo>
                  <a:lnTo>
                    <a:pt x="2051" y="3889"/>
                  </a:lnTo>
                  <a:cubicBezTo>
                    <a:pt x="2132" y="3706"/>
                    <a:pt x="2254" y="3564"/>
                    <a:pt x="2416" y="3462"/>
                  </a:cubicBezTo>
                  <a:lnTo>
                    <a:pt x="5441" y="1270"/>
                  </a:lnTo>
                  <a:cubicBezTo>
                    <a:pt x="5745" y="1047"/>
                    <a:pt x="5826" y="600"/>
                    <a:pt x="5583" y="296"/>
                  </a:cubicBezTo>
                  <a:cubicBezTo>
                    <a:pt x="5448" y="101"/>
                    <a:pt x="5233" y="1"/>
                    <a:pt x="5017" y="1"/>
                  </a:cubicBez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48" name="Google Shape;448;p19"/>
            <p:cNvSpPr/>
            <p:nvPr/>
          </p:nvSpPr>
          <p:spPr>
            <a:xfrm>
              <a:off x="6074700" y="3637900"/>
              <a:ext cx="145650" cy="140350"/>
            </a:xfrm>
            <a:custGeom>
              <a:avLst/>
              <a:gdLst/>
              <a:ahLst/>
              <a:cxnLst/>
              <a:rect l="l" t="t" r="r" b="b"/>
              <a:pathLst>
                <a:path w="5826" h="5614" extrusionOk="0">
                  <a:moveTo>
                    <a:pt x="801" y="1"/>
                  </a:moveTo>
                  <a:cubicBezTo>
                    <a:pt x="586" y="1"/>
                    <a:pt x="378" y="101"/>
                    <a:pt x="244" y="296"/>
                  </a:cubicBezTo>
                  <a:cubicBezTo>
                    <a:pt x="0" y="600"/>
                    <a:pt x="82" y="1047"/>
                    <a:pt x="386" y="1270"/>
                  </a:cubicBezTo>
                  <a:lnTo>
                    <a:pt x="3410" y="3462"/>
                  </a:lnTo>
                  <a:cubicBezTo>
                    <a:pt x="3573" y="3564"/>
                    <a:pt x="3694" y="3706"/>
                    <a:pt x="3755" y="3889"/>
                  </a:cubicBezTo>
                  <a:lnTo>
                    <a:pt x="4385" y="5208"/>
                  </a:lnTo>
                  <a:cubicBezTo>
                    <a:pt x="4506" y="5472"/>
                    <a:pt x="4750" y="5614"/>
                    <a:pt x="5034" y="5614"/>
                  </a:cubicBezTo>
                  <a:cubicBezTo>
                    <a:pt x="5115" y="5614"/>
                    <a:pt x="5217" y="5594"/>
                    <a:pt x="5318" y="5553"/>
                  </a:cubicBezTo>
                  <a:cubicBezTo>
                    <a:pt x="5663" y="5391"/>
                    <a:pt x="5826" y="4964"/>
                    <a:pt x="5663" y="4619"/>
                  </a:cubicBezTo>
                  <a:lnTo>
                    <a:pt x="4851" y="2853"/>
                  </a:lnTo>
                  <a:cubicBezTo>
                    <a:pt x="4791" y="2752"/>
                    <a:pt x="4709" y="2651"/>
                    <a:pt x="4628" y="2590"/>
                  </a:cubicBezTo>
                  <a:lnTo>
                    <a:pt x="1218" y="134"/>
                  </a:lnTo>
                  <a:cubicBezTo>
                    <a:pt x="1089" y="45"/>
                    <a:pt x="943" y="1"/>
                    <a:pt x="801" y="1"/>
                  </a:cubicBez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49" name="Google Shape;449;p19"/>
            <p:cNvSpPr/>
            <p:nvPr/>
          </p:nvSpPr>
          <p:spPr>
            <a:xfrm>
              <a:off x="5780375" y="3970050"/>
              <a:ext cx="46725" cy="55325"/>
            </a:xfrm>
            <a:custGeom>
              <a:avLst/>
              <a:gdLst/>
              <a:ahLst/>
              <a:cxnLst/>
              <a:rect l="l" t="t" r="r" b="b"/>
              <a:pathLst>
                <a:path w="1869" h="2213" extrusionOk="0">
                  <a:moveTo>
                    <a:pt x="772" y="0"/>
                  </a:moveTo>
                  <a:cubicBezTo>
                    <a:pt x="346" y="0"/>
                    <a:pt x="1" y="346"/>
                    <a:pt x="1" y="772"/>
                  </a:cubicBezTo>
                  <a:lnTo>
                    <a:pt x="1" y="1442"/>
                  </a:lnTo>
                  <a:cubicBezTo>
                    <a:pt x="1" y="1868"/>
                    <a:pt x="346" y="2213"/>
                    <a:pt x="772" y="2213"/>
                  </a:cubicBezTo>
                  <a:lnTo>
                    <a:pt x="1868" y="2213"/>
                  </a:lnTo>
                  <a:lnTo>
                    <a:pt x="1868" y="0"/>
                  </a:ln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50" name="Google Shape;450;p19"/>
            <p:cNvSpPr/>
            <p:nvPr/>
          </p:nvSpPr>
          <p:spPr>
            <a:xfrm>
              <a:off x="5814375" y="3897475"/>
              <a:ext cx="199950" cy="199450"/>
            </a:xfrm>
            <a:custGeom>
              <a:avLst/>
              <a:gdLst/>
              <a:ahLst/>
              <a:cxnLst/>
              <a:rect l="l" t="t" r="r" b="b"/>
              <a:pathLst>
                <a:path w="7998" h="7978" extrusionOk="0">
                  <a:moveTo>
                    <a:pt x="3999" y="1"/>
                  </a:moveTo>
                  <a:cubicBezTo>
                    <a:pt x="1787" y="1"/>
                    <a:pt x="1" y="1787"/>
                    <a:pt x="1" y="4000"/>
                  </a:cubicBezTo>
                  <a:cubicBezTo>
                    <a:pt x="1" y="6192"/>
                    <a:pt x="1787" y="7978"/>
                    <a:pt x="3999" y="7978"/>
                  </a:cubicBezTo>
                  <a:cubicBezTo>
                    <a:pt x="6212" y="7978"/>
                    <a:pt x="7998" y="6192"/>
                    <a:pt x="7998" y="4000"/>
                  </a:cubicBezTo>
                  <a:cubicBezTo>
                    <a:pt x="7998" y="1787"/>
                    <a:pt x="6212" y="1"/>
                    <a:pt x="3999" y="1"/>
                  </a:cubicBezTo>
                  <a:close/>
                </a:path>
              </a:pathLst>
            </a:custGeom>
            <a:solidFill>
              <a:srgbClr val="D7E9F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51" name="Google Shape;451;p19"/>
            <p:cNvSpPr/>
            <p:nvPr/>
          </p:nvSpPr>
          <p:spPr>
            <a:xfrm>
              <a:off x="6258400" y="3970050"/>
              <a:ext cx="47200" cy="55325"/>
            </a:xfrm>
            <a:custGeom>
              <a:avLst/>
              <a:gdLst/>
              <a:ahLst/>
              <a:cxnLst/>
              <a:rect l="l" t="t" r="r" b="b"/>
              <a:pathLst>
                <a:path w="1888" h="2213" extrusionOk="0">
                  <a:moveTo>
                    <a:pt x="0" y="0"/>
                  </a:moveTo>
                  <a:lnTo>
                    <a:pt x="0" y="2213"/>
                  </a:lnTo>
                  <a:lnTo>
                    <a:pt x="1116" y="2213"/>
                  </a:lnTo>
                  <a:cubicBezTo>
                    <a:pt x="1543" y="2213"/>
                    <a:pt x="1888" y="1868"/>
                    <a:pt x="1888" y="1442"/>
                  </a:cubicBezTo>
                  <a:lnTo>
                    <a:pt x="1888" y="772"/>
                  </a:lnTo>
                  <a:cubicBezTo>
                    <a:pt x="1888" y="346"/>
                    <a:pt x="1543" y="0"/>
                    <a:pt x="1116" y="0"/>
                  </a:cubicBez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52" name="Google Shape;452;p19"/>
            <p:cNvSpPr/>
            <p:nvPr/>
          </p:nvSpPr>
          <p:spPr>
            <a:xfrm>
              <a:off x="6071650" y="3897475"/>
              <a:ext cx="199450" cy="199450"/>
            </a:xfrm>
            <a:custGeom>
              <a:avLst/>
              <a:gdLst/>
              <a:ahLst/>
              <a:cxnLst/>
              <a:rect l="l" t="t" r="r" b="b"/>
              <a:pathLst>
                <a:path w="7978" h="7978" extrusionOk="0">
                  <a:moveTo>
                    <a:pt x="3979" y="1"/>
                  </a:moveTo>
                  <a:cubicBezTo>
                    <a:pt x="1787" y="1"/>
                    <a:pt x="1" y="1787"/>
                    <a:pt x="1" y="4000"/>
                  </a:cubicBezTo>
                  <a:cubicBezTo>
                    <a:pt x="1" y="6192"/>
                    <a:pt x="1787" y="7978"/>
                    <a:pt x="3979" y="7978"/>
                  </a:cubicBezTo>
                  <a:cubicBezTo>
                    <a:pt x="6191" y="7978"/>
                    <a:pt x="7978" y="6192"/>
                    <a:pt x="7978" y="4000"/>
                  </a:cubicBezTo>
                  <a:cubicBezTo>
                    <a:pt x="7978" y="1787"/>
                    <a:pt x="6191" y="1"/>
                    <a:pt x="3979" y="1"/>
                  </a:cubicBezTo>
                  <a:close/>
                </a:path>
              </a:pathLst>
            </a:custGeom>
            <a:solidFill>
              <a:srgbClr val="D7E9F8"/>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53" name="Google Shape;453;p19"/>
            <p:cNvSpPr/>
            <p:nvPr/>
          </p:nvSpPr>
          <p:spPr>
            <a:xfrm>
              <a:off x="5898625" y="3897475"/>
              <a:ext cx="115700" cy="199450"/>
            </a:xfrm>
            <a:custGeom>
              <a:avLst/>
              <a:gdLst/>
              <a:ahLst/>
              <a:cxnLst/>
              <a:rect l="l" t="t" r="r" b="b"/>
              <a:pathLst>
                <a:path w="4628" h="7978" extrusionOk="0">
                  <a:moveTo>
                    <a:pt x="629" y="1"/>
                  </a:moveTo>
                  <a:cubicBezTo>
                    <a:pt x="406" y="1"/>
                    <a:pt x="203" y="21"/>
                    <a:pt x="0" y="62"/>
                  </a:cubicBezTo>
                  <a:cubicBezTo>
                    <a:pt x="1908" y="366"/>
                    <a:pt x="3349" y="2010"/>
                    <a:pt x="3349" y="4000"/>
                  </a:cubicBezTo>
                  <a:cubicBezTo>
                    <a:pt x="3349" y="5989"/>
                    <a:pt x="1908" y="7633"/>
                    <a:pt x="0" y="7937"/>
                  </a:cubicBezTo>
                  <a:cubicBezTo>
                    <a:pt x="203" y="7958"/>
                    <a:pt x="406" y="7978"/>
                    <a:pt x="629" y="7978"/>
                  </a:cubicBezTo>
                  <a:cubicBezTo>
                    <a:pt x="2842" y="7978"/>
                    <a:pt x="4628" y="6192"/>
                    <a:pt x="4628" y="4000"/>
                  </a:cubicBezTo>
                  <a:cubicBezTo>
                    <a:pt x="4628" y="1787"/>
                    <a:pt x="2842" y="1"/>
                    <a:pt x="629" y="1"/>
                  </a:cubicBezTo>
                  <a:close/>
                </a:path>
              </a:pathLst>
            </a:custGeom>
            <a:solidFill>
              <a:srgbClr val="B6D4F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54" name="Google Shape;454;p19"/>
            <p:cNvSpPr/>
            <p:nvPr/>
          </p:nvSpPr>
          <p:spPr>
            <a:xfrm>
              <a:off x="6155375" y="3897475"/>
              <a:ext cx="115725" cy="199450"/>
            </a:xfrm>
            <a:custGeom>
              <a:avLst/>
              <a:gdLst/>
              <a:ahLst/>
              <a:cxnLst/>
              <a:rect l="l" t="t" r="r" b="b"/>
              <a:pathLst>
                <a:path w="4629" h="7978" extrusionOk="0">
                  <a:moveTo>
                    <a:pt x="630" y="1"/>
                  </a:moveTo>
                  <a:cubicBezTo>
                    <a:pt x="427" y="1"/>
                    <a:pt x="204" y="21"/>
                    <a:pt x="1" y="62"/>
                  </a:cubicBezTo>
                  <a:cubicBezTo>
                    <a:pt x="1909" y="366"/>
                    <a:pt x="3370" y="2010"/>
                    <a:pt x="3370" y="4000"/>
                  </a:cubicBezTo>
                  <a:cubicBezTo>
                    <a:pt x="3370" y="5989"/>
                    <a:pt x="1909" y="7633"/>
                    <a:pt x="1" y="7937"/>
                  </a:cubicBezTo>
                  <a:cubicBezTo>
                    <a:pt x="204" y="7958"/>
                    <a:pt x="427" y="7978"/>
                    <a:pt x="630" y="7978"/>
                  </a:cubicBezTo>
                  <a:cubicBezTo>
                    <a:pt x="2842" y="7978"/>
                    <a:pt x="4629" y="6192"/>
                    <a:pt x="4629" y="4000"/>
                  </a:cubicBezTo>
                  <a:cubicBezTo>
                    <a:pt x="4629" y="1787"/>
                    <a:pt x="2842" y="1"/>
                    <a:pt x="630" y="1"/>
                  </a:cubicBezTo>
                  <a:close/>
                </a:path>
              </a:pathLst>
            </a:custGeom>
            <a:solidFill>
              <a:srgbClr val="B6D4F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55" name="Google Shape;455;p19"/>
            <p:cNvSpPr/>
            <p:nvPr/>
          </p:nvSpPr>
          <p:spPr>
            <a:xfrm>
              <a:off x="5772250" y="3629900"/>
              <a:ext cx="541475" cy="475150"/>
            </a:xfrm>
            <a:custGeom>
              <a:avLst/>
              <a:gdLst/>
              <a:ahLst/>
              <a:cxnLst/>
              <a:rect l="l" t="t" r="r" b="b"/>
              <a:pathLst>
                <a:path w="21659" h="19006" extrusionOk="0">
                  <a:moveTo>
                    <a:pt x="12910" y="636"/>
                  </a:moveTo>
                  <a:cubicBezTo>
                    <a:pt x="12991" y="636"/>
                    <a:pt x="13052" y="657"/>
                    <a:pt x="13133" y="717"/>
                  </a:cubicBezTo>
                  <a:lnTo>
                    <a:pt x="16523" y="3173"/>
                  </a:lnTo>
                  <a:cubicBezTo>
                    <a:pt x="16584" y="3194"/>
                    <a:pt x="16625" y="3255"/>
                    <a:pt x="16665" y="3316"/>
                  </a:cubicBezTo>
                  <a:lnTo>
                    <a:pt x="17457" y="5061"/>
                  </a:lnTo>
                  <a:cubicBezTo>
                    <a:pt x="17558" y="5264"/>
                    <a:pt x="17477" y="5487"/>
                    <a:pt x="17274" y="5589"/>
                  </a:cubicBezTo>
                  <a:cubicBezTo>
                    <a:pt x="17234" y="5609"/>
                    <a:pt x="17173" y="5609"/>
                    <a:pt x="17112" y="5609"/>
                  </a:cubicBezTo>
                  <a:cubicBezTo>
                    <a:pt x="16970" y="5609"/>
                    <a:pt x="16828" y="5528"/>
                    <a:pt x="16767" y="5386"/>
                  </a:cubicBezTo>
                  <a:lnTo>
                    <a:pt x="16158" y="4067"/>
                  </a:lnTo>
                  <a:cubicBezTo>
                    <a:pt x="16056" y="3843"/>
                    <a:pt x="15894" y="3661"/>
                    <a:pt x="15691" y="3519"/>
                  </a:cubicBezTo>
                  <a:lnTo>
                    <a:pt x="12687" y="1347"/>
                  </a:lnTo>
                  <a:cubicBezTo>
                    <a:pt x="12504" y="1205"/>
                    <a:pt x="12464" y="961"/>
                    <a:pt x="12585" y="799"/>
                  </a:cubicBezTo>
                  <a:cubicBezTo>
                    <a:pt x="12667" y="697"/>
                    <a:pt x="12788" y="636"/>
                    <a:pt x="12910" y="636"/>
                  </a:cubicBezTo>
                  <a:close/>
                  <a:moveTo>
                    <a:pt x="12240" y="12551"/>
                  </a:moveTo>
                  <a:cubicBezTo>
                    <a:pt x="12017" y="12896"/>
                    <a:pt x="11875" y="13302"/>
                    <a:pt x="11774" y="13708"/>
                  </a:cubicBezTo>
                  <a:lnTo>
                    <a:pt x="9886" y="13708"/>
                  </a:lnTo>
                  <a:cubicBezTo>
                    <a:pt x="9784" y="13302"/>
                    <a:pt x="9622" y="12896"/>
                    <a:pt x="9419" y="12551"/>
                  </a:cubicBezTo>
                  <a:close/>
                  <a:moveTo>
                    <a:pt x="11672" y="14337"/>
                  </a:moveTo>
                  <a:cubicBezTo>
                    <a:pt x="11672" y="14459"/>
                    <a:pt x="11652" y="14581"/>
                    <a:pt x="11652" y="14703"/>
                  </a:cubicBezTo>
                  <a:cubicBezTo>
                    <a:pt x="11652" y="14784"/>
                    <a:pt x="11652" y="14865"/>
                    <a:pt x="11672" y="14946"/>
                  </a:cubicBezTo>
                  <a:lnTo>
                    <a:pt x="9987" y="14946"/>
                  </a:lnTo>
                  <a:cubicBezTo>
                    <a:pt x="9987" y="14865"/>
                    <a:pt x="9987" y="14784"/>
                    <a:pt x="9987" y="14703"/>
                  </a:cubicBezTo>
                  <a:cubicBezTo>
                    <a:pt x="9987" y="14581"/>
                    <a:pt x="9987" y="14459"/>
                    <a:pt x="9987" y="14337"/>
                  </a:cubicBezTo>
                  <a:close/>
                  <a:moveTo>
                    <a:pt x="1442" y="13931"/>
                  </a:moveTo>
                  <a:cubicBezTo>
                    <a:pt x="1401" y="14175"/>
                    <a:pt x="1381" y="14439"/>
                    <a:pt x="1381" y="14703"/>
                  </a:cubicBezTo>
                  <a:cubicBezTo>
                    <a:pt x="1381" y="14966"/>
                    <a:pt x="1401" y="15230"/>
                    <a:pt x="1462" y="15494"/>
                  </a:cubicBezTo>
                  <a:lnTo>
                    <a:pt x="1097" y="15494"/>
                  </a:lnTo>
                  <a:cubicBezTo>
                    <a:pt x="833" y="15494"/>
                    <a:pt x="630" y="15291"/>
                    <a:pt x="630" y="15048"/>
                  </a:cubicBezTo>
                  <a:lnTo>
                    <a:pt x="630" y="14378"/>
                  </a:lnTo>
                  <a:cubicBezTo>
                    <a:pt x="630" y="14134"/>
                    <a:pt x="833" y="13931"/>
                    <a:pt x="1097" y="13931"/>
                  </a:cubicBezTo>
                  <a:close/>
                  <a:moveTo>
                    <a:pt x="20562" y="13931"/>
                  </a:moveTo>
                  <a:cubicBezTo>
                    <a:pt x="20806" y="13931"/>
                    <a:pt x="21009" y="14134"/>
                    <a:pt x="21009" y="14378"/>
                  </a:cubicBezTo>
                  <a:lnTo>
                    <a:pt x="21009" y="15048"/>
                  </a:lnTo>
                  <a:cubicBezTo>
                    <a:pt x="21009" y="15291"/>
                    <a:pt x="20806" y="15494"/>
                    <a:pt x="20562" y="15494"/>
                  </a:cubicBezTo>
                  <a:lnTo>
                    <a:pt x="20197" y="15494"/>
                  </a:lnTo>
                  <a:cubicBezTo>
                    <a:pt x="20238" y="15230"/>
                    <a:pt x="20278" y="14966"/>
                    <a:pt x="20278" y="14703"/>
                  </a:cubicBezTo>
                  <a:cubicBezTo>
                    <a:pt x="20278" y="14439"/>
                    <a:pt x="20258" y="14175"/>
                    <a:pt x="20197" y="13931"/>
                  </a:cubicBezTo>
                  <a:close/>
                  <a:moveTo>
                    <a:pt x="5684" y="11029"/>
                  </a:moveTo>
                  <a:cubicBezTo>
                    <a:pt x="7714" y="11029"/>
                    <a:pt x="9358" y="12673"/>
                    <a:pt x="9358" y="14703"/>
                  </a:cubicBezTo>
                  <a:cubicBezTo>
                    <a:pt x="9358" y="16732"/>
                    <a:pt x="7714" y="18376"/>
                    <a:pt x="5684" y="18376"/>
                  </a:cubicBezTo>
                  <a:cubicBezTo>
                    <a:pt x="3655" y="18376"/>
                    <a:pt x="2010" y="16732"/>
                    <a:pt x="2010" y="14703"/>
                  </a:cubicBezTo>
                  <a:cubicBezTo>
                    <a:pt x="2010" y="12673"/>
                    <a:pt x="3655" y="11029"/>
                    <a:pt x="5684" y="11029"/>
                  </a:cubicBezTo>
                  <a:close/>
                  <a:moveTo>
                    <a:pt x="8686" y="1"/>
                  </a:moveTo>
                  <a:cubicBezTo>
                    <a:pt x="8481" y="1"/>
                    <a:pt x="8275" y="62"/>
                    <a:pt x="8100" y="190"/>
                  </a:cubicBezTo>
                  <a:lnTo>
                    <a:pt x="6760" y="1164"/>
                  </a:lnTo>
                  <a:cubicBezTo>
                    <a:pt x="6618" y="1266"/>
                    <a:pt x="6598" y="1448"/>
                    <a:pt x="6699" y="1590"/>
                  </a:cubicBezTo>
                  <a:cubicBezTo>
                    <a:pt x="6762" y="1679"/>
                    <a:pt x="6865" y="1728"/>
                    <a:pt x="6967" y="1728"/>
                  </a:cubicBezTo>
                  <a:cubicBezTo>
                    <a:pt x="7030" y="1728"/>
                    <a:pt x="7092" y="1710"/>
                    <a:pt x="7146" y="1671"/>
                  </a:cubicBezTo>
                  <a:lnTo>
                    <a:pt x="8465" y="717"/>
                  </a:lnTo>
                  <a:cubicBezTo>
                    <a:pt x="8539" y="660"/>
                    <a:pt x="8624" y="632"/>
                    <a:pt x="8706" y="632"/>
                  </a:cubicBezTo>
                  <a:cubicBezTo>
                    <a:pt x="8826" y="632"/>
                    <a:pt x="8941" y="690"/>
                    <a:pt x="9013" y="799"/>
                  </a:cubicBezTo>
                  <a:cubicBezTo>
                    <a:pt x="9135" y="961"/>
                    <a:pt x="9094" y="1205"/>
                    <a:pt x="8912" y="1347"/>
                  </a:cubicBezTo>
                  <a:lnTo>
                    <a:pt x="5908" y="3519"/>
                  </a:lnTo>
                  <a:cubicBezTo>
                    <a:pt x="5705" y="3661"/>
                    <a:pt x="5542" y="3843"/>
                    <a:pt x="5441" y="4067"/>
                  </a:cubicBezTo>
                  <a:lnTo>
                    <a:pt x="4832" y="5386"/>
                  </a:lnTo>
                  <a:cubicBezTo>
                    <a:pt x="4776" y="5516"/>
                    <a:pt x="4653" y="5612"/>
                    <a:pt x="4508" y="5612"/>
                  </a:cubicBezTo>
                  <a:cubicBezTo>
                    <a:pt x="4494" y="5612"/>
                    <a:pt x="4480" y="5611"/>
                    <a:pt x="4466" y="5609"/>
                  </a:cubicBezTo>
                  <a:cubicBezTo>
                    <a:pt x="4426" y="5609"/>
                    <a:pt x="4365" y="5609"/>
                    <a:pt x="4324" y="5589"/>
                  </a:cubicBezTo>
                  <a:cubicBezTo>
                    <a:pt x="4121" y="5487"/>
                    <a:pt x="4040" y="5264"/>
                    <a:pt x="4121" y="5061"/>
                  </a:cubicBezTo>
                  <a:lnTo>
                    <a:pt x="4933" y="3316"/>
                  </a:lnTo>
                  <a:cubicBezTo>
                    <a:pt x="4974" y="3255"/>
                    <a:pt x="5014" y="3194"/>
                    <a:pt x="5075" y="3173"/>
                  </a:cubicBezTo>
                  <a:lnTo>
                    <a:pt x="6171" y="2362"/>
                  </a:lnTo>
                  <a:cubicBezTo>
                    <a:pt x="6313" y="2260"/>
                    <a:pt x="6354" y="2057"/>
                    <a:pt x="6253" y="1915"/>
                  </a:cubicBezTo>
                  <a:cubicBezTo>
                    <a:pt x="6193" y="1832"/>
                    <a:pt x="6100" y="1791"/>
                    <a:pt x="6004" y="1791"/>
                  </a:cubicBezTo>
                  <a:cubicBezTo>
                    <a:pt x="5935" y="1791"/>
                    <a:pt x="5865" y="1812"/>
                    <a:pt x="5806" y="1854"/>
                  </a:cubicBezTo>
                  <a:lnTo>
                    <a:pt x="4690" y="2646"/>
                  </a:lnTo>
                  <a:cubicBezTo>
                    <a:pt x="4548" y="2747"/>
                    <a:pt x="4446" y="2889"/>
                    <a:pt x="4365" y="3052"/>
                  </a:cubicBezTo>
                  <a:lnTo>
                    <a:pt x="3553" y="4797"/>
                  </a:lnTo>
                  <a:cubicBezTo>
                    <a:pt x="3370" y="5224"/>
                    <a:pt x="3472" y="5711"/>
                    <a:pt x="3797" y="5995"/>
                  </a:cubicBezTo>
                  <a:lnTo>
                    <a:pt x="1625" y="13241"/>
                  </a:lnTo>
                  <a:cubicBezTo>
                    <a:pt x="1625" y="13261"/>
                    <a:pt x="1625" y="13282"/>
                    <a:pt x="1604" y="13282"/>
                  </a:cubicBezTo>
                  <a:lnTo>
                    <a:pt x="1097" y="13282"/>
                  </a:lnTo>
                  <a:cubicBezTo>
                    <a:pt x="488" y="13282"/>
                    <a:pt x="1" y="13789"/>
                    <a:pt x="1" y="14378"/>
                  </a:cubicBezTo>
                  <a:lnTo>
                    <a:pt x="1" y="15048"/>
                  </a:lnTo>
                  <a:cubicBezTo>
                    <a:pt x="1" y="15636"/>
                    <a:pt x="488" y="16123"/>
                    <a:pt x="1097" y="16123"/>
                  </a:cubicBezTo>
                  <a:lnTo>
                    <a:pt x="1625" y="16123"/>
                  </a:lnTo>
                  <a:cubicBezTo>
                    <a:pt x="2213" y="17808"/>
                    <a:pt x="3817" y="19006"/>
                    <a:pt x="5684" y="19006"/>
                  </a:cubicBezTo>
                  <a:cubicBezTo>
                    <a:pt x="7755" y="19006"/>
                    <a:pt x="9500" y="17544"/>
                    <a:pt x="9906" y="15575"/>
                  </a:cubicBezTo>
                  <a:lnTo>
                    <a:pt x="11753" y="15575"/>
                  </a:lnTo>
                  <a:cubicBezTo>
                    <a:pt x="11916" y="16326"/>
                    <a:pt x="12261" y="17016"/>
                    <a:pt x="12788" y="17605"/>
                  </a:cubicBezTo>
                  <a:cubicBezTo>
                    <a:pt x="12841" y="17669"/>
                    <a:pt x="12922" y="17699"/>
                    <a:pt x="13008" y="17699"/>
                  </a:cubicBezTo>
                  <a:cubicBezTo>
                    <a:pt x="13086" y="17699"/>
                    <a:pt x="13167" y="17674"/>
                    <a:pt x="13235" y="17625"/>
                  </a:cubicBezTo>
                  <a:cubicBezTo>
                    <a:pt x="13357" y="17504"/>
                    <a:pt x="13377" y="17301"/>
                    <a:pt x="13255" y="17179"/>
                  </a:cubicBezTo>
                  <a:cubicBezTo>
                    <a:pt x="12626" y="16489"/>
                    <a:pt x="12301" y="15616"/>
                    <a:pt x="12301" y="14703"/>
                  </a:cubicBezTo>
                  <a:cubicBezTo>
                    <a:pt x="12301" y="12673"/>
                    <a:pt x="13945" y="11029"/>
                    <a:pt x="15955" y="11029"/>
                  </a:cubicBezTo>
                  <a:cubicBezTo>
                    <a:pt x="17985" y="11029"/>
                    <a:pt x="19629" y="12673"/>
                    <a:pt x="19629" y="14703"/>
                  </a:cubicBezTo>
                  <a:cubicBezTo>
                    <a:pt x="19629" y="16732"/>
                    <a:pt x="17985" y="18376"/>
                    <a:pt x="15955" y="18376"/>
                  </a:cubicBezTo>
                  <a:cubicBezTo>
                    <a:pt x="15285" y="18376"/>
                    <a:pt x="14615" y="18194"/>
                    <a:pt x="14047" y="17828"/>
                  </a:cubicBezTo>
                  <a:cubicBezTo>
                    <a:pt x="13998" y="17800"/>
                    <a:pt x="13942" y="17787"/>
                    <a:pt x="13886" y="17787"/>
                  </a:cubicBezTo>
                  <a:cubicBezTo>
                    <a:pt x="13780" y="17787"/>
                    <a:pt x="13674" y="17837"/>
                    <a:pt x="13621" y="17930"/>
                  </a:cubicBezTo>
                  <a:cubicBezTo>
                    <a:pt x="13519" y="18092"/>
                    <a:pt x="13560" y="18275"/>
                    <a:pt x="13722" y="18376"/>
                  </a:cubicBezTo>
                  <a:cubicBezTo>
                    <a:pt x="14392" y="18782"/>
                    <a:pt x="15163" y="19006"/>
                    <a:pt x="15955" y="19006"/>
                  </a:cubicBezTo>
                  <a:cubicBezTo>
                    <a:pt x="17843" y="19006"/>
                    <a:pt x="19426" y="17808"/>
                    <a:pt x="20035" y="16123"/>
                  </a:cubicBezTo>
                  <a:lnTo>
                    <a:pt x="20562" y="16123"/>
                  </a:lnTo>
                  <a:cubicBezTo>
                    <a:pt x="21151" y="16123"/>
                    <a:pt x="21659" y="15636"/>
                    <a:pt x="21659" y="15048"/>
                  </a:cubicBezTo>
                  <a:lnTo>
                    <a:pt x="21659" y="14378"/>
                  </a:lnTo>
                  <a:cubicBezTo>
                    <a:pt x="21659" y="13789"/>
                    <a:pt x="21151" y="13282"/>
                    <a:pt x="20562" y="13282"/>
                  </a:cubicBezTo>
                  <a:lnTo>
                    <a:pt x="20035" y="13282"/>
                  </a:lnTo>
                  <a:lnTo>
                    <a:pt x="17802" y="5995"/>
                  </a:lnTo>
                  <a:cubicBezTo>
                    <a:pt x="18127" y="5690"/>
                    <a:pt x="18228" y="5224"/>
                    <a:pt x="18046" y="4797"/>
                  </a:cubicBezTo>
                  <a:lnTo>
                    <a:pt x="17234" y="3052"/>
                  </a:lnTo>
                  <a:cubicBezTo>
                    <a:pt x="17152" y="2889"/>
                    <a:pt x="17051" y="2747"/>
                    <a:pt x="16909" y="2646"/>
                  </a:cubicBezTo>
                  <a:lnTo>
                    <a:pt x="13499" y="190"/>
                  </a:lnTo>
                  <a:cubicBezTo>
                    <a:pt x="13324" y="62"/>
                    <a:pt x="13118" y="1"/>
                    <a:pt x="12912" y="1"/>
                  </a:cubicBezTo>
                  <a:cubicBezTo>
                    <a:pt x="12593" y="1"/>
                    <a:pt x="12276" y="149"/>
                    <a:pt x="12078" y="433"/>
                  </a:cubicBezTo>
                  <a:cubicBezTo>
                    <a:pt x="11753" y="880"/>
                    <a:pt x="11855" y="1529"/>
                    <a:pt x="12301" y="1854"/>
                  </a:cubicBezTo>
                  <a:lnTo>
                    <a:pt x="15326" y="4026"/>
                  </a:lnTo>
                  <a:cubicBezTo>
                    <a:pt x="15427" y="4107"/>
                    <a:pt x="15529" y="4209"/>
                    <a:pt x="15569" y="4330"/>
                  </a:cubicBezTo>
                  <a:lnTo>
                    <a:pt x="16178" y="5650"/>
                  </a:lnTo>
                  <a:cubicBezTo>
                    <a:pt x="16361" y="6015"/>
                    <a:pt x="16726" y="6259"/>
                    <a:pt x="17112" y="6259"/>
                  </a:cubicBezTo>
                  <a:lnTo>
                    <a:pt x="17132" y="6259"/>
                  </a:lnTo>
                  <a:cubicBezTo>
                    <a:pt x="17152" y="6259"/>
                    <a:pt x="17193" y="6259"/>
                    <a:pt x="17213" y="6238"/>
                  </a:cubicBezTo>
                  <a:lnTo>
                    <a:pt x="18817" y="11475"/>
                  </a:lnTo>
                  <a:cubicBezTo>
                    <a:pt x="18066" y="10805"/>
                    <a:pt x="17051" y="10399"/>
                    <a:pt x="15955" y="10399"/>
                  </a:cubicBezTo>
                  <a:cubicBezTo>
                    <a:pt x="14656" y="10399"/>
                    <a:pt x="13479" y="10988"/>
                    <a:pt x="12687" y="11922"/>
                  </a:cubicBezTo>
                  <a:lnTo>
                    <a:pt x="8972" y="11922"/>
                  </a:lnTo>
                  <a:cubicBezTo>
                    <a:pt x="8181" y="10988"/>
                    <a:pt x="7004" y="10399"/>
                    <a:pt x="5684" y="10399"/>
                  </a:cubicBezTo>
                  <a:cubicBezTo>
                    <a:pt x="4588" y="10399"/>
                    <a:pt x="3573" y="10805"/>
                    <a:pt x="2822" y="11475"/>
                  </a:cubicBezTo>
                  <a:lnTo>
                    <a:pt x="4385" y="6238"/>
                  </a:lnTo>
                  <a:cubicBezTo>
                    <a:pt x="4406" y="6259"/>
                    <a:pt x="4446" y="6259"/>
                    <a:pt x="4466" y="6259"/>
                  </a:cubicBezTo>
                  <a:lnTo>
                    <a:pt x="4487" y="6259"/>
                  </a:lnTo>
                  <a:cubicBezTo>
                    <a:pt x="4872" y="6259"/>
                    <a:pt x="5238" y="6015"/>
                    <a:pt x="5400" y="5650"/>
                  </a:cubicBezTo>
                  <a:lnTo>
                    <a:pt x="6029" y="4330"/>
                  </a:lnTo>
                  <a:cubicBezTo>
                    <a:pt x="6070" y="4209"/>
                    <a:pt x="6171" y="4107"/>
                    <a:pt x="6273" y="4026"/>
                  </a:cubicBezTo>
                  <a:lnTo>
                    <a:pt x="9297" y="1854"/>
                  </a:lnTo>
                  <a:cubicBezTo>
                    <a:pt x="9744" y="1529"/>
                    <a:pt x="9845" y="880"/>
                    <a:pt x="9521" y="433"/>
                  </a:cubicBezTo>
                  <a:cubicBezTo>
                    <a:pt x="9323" y="149"/>
                    <a:pt x="9005" y="1"/>
                    <a:pt x="8686" y="1"/>
                  </a:cubicBezTo>
                  <a:close/>
                </a:path>
              </a:pathLst>
            </a:custGeom>
            <a:solidFill>
              <a:srgbClr val="040606"/>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465" name="Google Shape;465;p19"/>
          <p:cNvGrpSpPr/>
          <p:nvPr/>
        </p:nvGrpSpPr>
        <p:grpSpPr>
          <a:xfrm>
            <a:off x="5705188" y="2548751"/>
            <a:ext cx="523200" cy="541450"/>
            <a:chOff x="6528350" y="1374000"/>
            <a:chExt cx="523200" cy="541450"/>
          </a:xfrm>
        </p:grpSpPr>
        <p:sp>
          <p:nvSpPr>
            <p:cNvPr id="466" name="Google Shape;466;p19"/>
            <p:cNvSpPr/>
            <p:nvPr/>
          </p:nvSpPr>
          <p:spPr>
            <a:xfrm>
              <a:off x="6535950" y="1382100"/>
              <a:ext cx="507975" cy="68525"/>
            </a:xfrm>
            <a:custGeom>
              <a:avLst/>
              <a:gdLst/>
              <a:ahLst/>
              <a:cxnLst/>
              <a:rect l="l" t="t" r="r" b="b"/>
              <a:pathLst>
                <a:path w="20319" h="2741" extrusionOk="0">
                  <a:moveTo>
                    <a:pt x="244" y="1"/>
                  </a:moveTo>
                  <a:cubicBezTo>
                    <a:pt x="123" y="1"/>
                    <a:pt x="1" y="102"/>
                    <a:pt x="1" y="244"/>
                  </a:cubicBezTo>
                  <a:lnTo>
                    <a:pt x="1" y="2497"/>
                  </a:lnTo>
                  <a:cubicBezTo>
                    <a:pt x="1" y="2639"/>
                    <a:pt x="123" y="2741"/>
                    <a:pt x="244" y="2741"/>
                  </a:cubicBezTo>
                  <a:lnTo>
                    <a:pt x="20075" y="2741"/>
                  </a:lnTo>
                  <a:cubicBezTo>
                    <a:pt x="20197" y="2741"/>
                    <a:pt x="20319" y="2639"/>
                    <a:pt x="20319" y="2497"/>
                  </a:cubicBezTo>
                  <a:lnTo>
                    <a:pt x="20319" y="244"/>
                  </a:lnTo>
                  <a:cubicBezTo>
                    <a:pt x="20319" y="102"/>
                    <a:pt x="20197" y="1"/>
                    <a:pt x="20075" y="1"/>
                  </a:cubicBezTo>
                  <a:close/>
                </a:path>
              </a:pathLst>
            </a:custGeom>
            <a:solidFill>
              <a:schemeClr val="dk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67" name="Google Shape;467;p19"/>
            <p:cNvSpPr/>
            <p:nvPr/>
          </p:nvSpPr>
          <p:spPr>
            <a:xfrm>
              <a:off x="6559300" y="1450600"/>
              <a:ext cx="461300" cy="366400"/>
            </a:xfrm>
            <a:custGeom>
              <a:avLst/>
              <a:gdLst/>
              <a:ahLst/>
              <a:cxnLst/>
              <a:rect l="l" t="t" r="r" b="b"/>
              <a:pathLst>
                <a:path w="18452" h="14656" extrusionOk="0">
                  <a:moveTo>
                    <a:pt x="1" y="1"/>
                  </a:moveTo>
                  <a:lnTo>
                    <a:pt x="1" y="14148"/>
                  </a:lnTo>
                  <a:cubicBezTo>
                    <a:pt x="1" y="14433"/>
                    <a:pt x="224" y="14656"/>
                    <a:pt x="508" y="14656"/>
                  </a:cubicBezTo>
                  <a:lnTo>
                    <a:pt x="17944" y="14656"/>
                  </a:lnTo>
                  <a:cubicBezTo>
                    <a:pt x="18228" y="14656"/>
                    <a:pt x="18451" y="14433"/>
                    <a:pt x="18451" y="14148"/>
                  </a:cubicBezTo>
                  <a:lnTo>
                    <a:pt x="18451" y="1"/>
                  </a:lnTo>
                  <a:close/>
                </a:path>
              </a:pathLst>
            </a:custGeom>
            <a:solidFill>
              <a:srgbClr val="F1F1EF"/>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68" name="Google Shape;468;p19"/>
            <p:cNvSpPr/>
            <p:nvPr/>
          </p:nvSpPr>
          <p:spPr>
            <a:xfrm>
              <a:off x="6825700" y="1513525"/>
              <a:ext cx="148700" cy="52800"/>
            </a:xfrm>
            <a:custGeom>
              <a:avLst/>
              <a:gdLst/>
              <a:ahLst/>
              <a:cxnLst/>
              <a:rect l="l" t="t" r="r" b="b"/>
              <a:pathLst>
                <a:path w="5948" h="2112" extrusionOk="0">
                  <a:moveTo>
                    <a:pt x="244" y="1"/>
                  </a:moveTo>
                  <a:cubicBezTo>
                    <a:pt x="102" y="1"/>
                    <a:pt x="1" y="123"/>
                    <a:pt x="1" y="244"/>
                  </a:cubicBezTo>
                  <a:lnTo>
                    <a:pt x="1" y="1868"/>
                  </a:lnTo>
                  <a:cubicBezTo>
                    <a:pt x="1" y="2010"/>
                    <a:pt x="102" y="2112"/>
                    <a:pt x="244" y="2112"/>
                  </a:cubicBezTo>
                  <a:lnTo>
                    <a:pt x="5704" y="2112"/>
                  </a:lnTo>
                  <a:cubicBezTo>
                    <a:pt x="5826" y="2112"/>
                    <a:pt x="5948" y="2010"/>
                    <a:pt x="5948" y="1868"/>
                  </a:cubicBezTo>
                  <a:lnTo>
                    <a:pt x="5948" y="244"/>
                  </a:lnTo>
                  <a:cubicBezTo>
                    <a:pt x="5948" y="123"/>
                    <a:pt x="5826" y="1"/>
                    <a:pt x="5704" y="1"/>
                  </a:cubicBezTo>
                  <a:close/>
                </a:path>
              </a:pathLst>
            </a:custGeom>
            <a:solidFill>
              <a:schemeClr val="lt2"/>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69" name="Google Shape;469;p19"/>
            <p:cNvSpPr/>
            <p:nvPr/>
          </p:nvSpPr>
          <p:spPr>
            <a:xfrm>
              <a:off x="7005850" y="1384125"/>
              <a:ext cx="38075" cy="68550"/>
            </a:xfrm>
            <a:custGeom>
              <a:avLst/>
              <a:gdLst/>
              <a:ahLst/>
              <a:cxnLst/>
              <a:rect l="l" t="t" r="r" b="b"/>
              <a:pathLst>
                <a:path w="1523" h="2742" extrusionOk="0">
                  <a:moveTo>
                    <a:pt x="0" y="1"/>
                  </a:moveTo>
                  <a:cubicBezTo>
                    <a:pt x="143" y="1"/>
                    <a:pt x="244" y="123"/>
                    <a:pt x="244" y="245"/>
                  </a:cubicBezTo>
                  <a:lnTo>
                    <a:pt x="244" y="2518"/>
                  </a:lnTo>
                  <a:cubicBezTo>
                    <a:pt x="244" y="2640"/>
                    <a:pt x="143" y="2741"/>
                    <a:pt x="0" y="2741"/>
                  </a:cubicBezTo>
                  <a:lnTo>
                    <a:pt x="1279" y="2741"/>
                  </a:lnTo>
                  <a:cubicBezTo>
                    <a:pt x="1401" y="2741"/>
                    <a:pt x="1523" y="2640"/>
                    <a:pt x="1523" y="2518"/>
                  </a:cubicBezTo>
                  <a:lnTo>
                    <a:pt x="1523" y="245"/>
                  </a:lnTo>
                  <a:cubicBezTo>
                    <a:pt x="1523" y="123"/>
                    <a:pt x="1401" y="1"/>
                    <a:pt x="1279" y="1"/>
                  </a:cubicBezTo>
                  <a:close/>
                </a:path>
              </a:pathLst>
            </a:custGeom>
            <a:solidFill>
              <a:srgbClr val="CC3329"/>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70" name="Google Shape;470;p19"/>
            <p:cNvSpPr/>
            <p:nvPr/>
          </p:nvSpPr>
          <p:spPr>
            <a:xfrm>
              <a:off x="6975900" y="1450600"/>
              <a:ext cx="44700" cy="366400"/>
            </a:xfrm>
            <a:custGeom>
              <a:avLst/>
              <a:gdLst/>
              <a:ahLst/>
              <a:cxnLst/>
              <a:rect l="l" t="t" r="r" b="b"/>
              <a:pathLst>
                <a:path w="1788" h="14656" extrusionOk="0">
                  <a:moveTo>
                    <a:pt x="508" y="1"/>
                  </a:moveTo>
                  <a:lnTo>
                    <a:pt x="508" y="14148"/>
                  </a:lnTo>
                  <a:cubicBezTo>
                    <a:pt x="508" y="14433"/>
                    <a:pt x="285" y="14656"/>
                    <a:pt x="1" y="14656"/>
                  </a:cubicBezTo>
                  <a:lnTo>
                    <a:pt x="1280" y="14656"/>
                  </a:lnTo>
                  <a:cubicBezTo>
                    <a:pt x="1564" y="14656"/>
                    <a:pt x="1787" y="14433"/>
                    <a:pt x="1787" y="14148"/>
                  </a:cubicBezTo>
                  <a:lnTo>
                    <a:pt x="1787" y="1"/>
                  </a:lnTo>
                  <a:close/>
                </a:path>
              </a:pathLst>
            </a:custGeom>
            <a:solidFill>
              <a:srgbClr val="D4E3E5"/>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71" name="Google Shape;471;p19"/>
            <p:cNvSpPr/>
            <p:nvPr/>
          </p:nvSpPr>
          <p:spPr>
            <a:xfrm>
              <a:off x="6936325" y="1513525"/>
              <a:ext cx="35550" cy="52800"/>
            </a:xfrm>
            <a:custGeom>
              <a:avLst/>
              <a:gdLst/>
              <a:ahLst/>
              <a:cxnLst/>
              <a:rect l="l" t="t" r="r" b="b"/>
              <a:pathLst>
                <a:path w="1422" h="2112" extrusionOk="0">
                  <a:moveTo>
                    <a:pt x="1" y="1"/>
                  </a:moveTo>
                  <a:cubicBezTo>
                    <a:pt x="143" y="1"/>
                    <a:pt x="244" y="123"/>
                    <a:pt x="244" y="244"/>
                  </a:cubicBezTo>
                  <a:lnTo>
                    <a:pt x="244" y="1868"/>
                  </a:lnTo>
                  <a:cubicBezTo>
                    <a:pt x="244" y="2010"/>
                    <a:pt x="143" y="2112"/>
                    <a:pt x="1" y="2112"/>
                  </a:cubicBezTo>
                  <a:lnTo>
                    <a:pt x="1178" y="2112"/>
                  </a:lnTo>
                  <a:cubicBezTo>
                    <a:pt x="1300" y="2112"/>
                    <a:pt x="1422" y="2010"/>
                    <a:pt x="1422" y="1868"/>
                  </a:cubicBezTo>
                  <a:lnTo>
                    <a:pt x="1422" y="244"/>
                  </a:lnTo>
                  <a:cubicBezTo>
                    <a:pt x="1422" y="123"/>
                    <a:pt x="1300" y="1"/>
                    <a:pt x="1178" y="1"/>
                  </a:cubicBezTo>
                  <a:close/>
                </a:path>
              </a:pathLst>
            </a:custGeom>
            <a:solidFill>
              <a:srgbClr val="EB9A37"/>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72" name="Google Shape;472;p19"/>
            <p:cNvSpPr/>
            <p:nvPr/>
          </p:nvSpPr>
          <p:spPr>
            <a:xfrm>
              <a:off x="6605475" y="1509475"/>
              <a:ext cx="160375" cy="159875"/>
            </a:xfrm>
            <a:custGeom>
              <a:avLst/>
              <a:gdLst/>
              <a:ahLst/>
              <a:cxnLst/>
              <a:rect l="l" t="t" r="r" b="b"/>
              <a:pathLst>
                <a:path w="6415" h="6395" extrusionOk="0">
                  <a:moveTo>
                    <a:pt x="3208" y="1482"/>
                  </a:moveTo>
                  <a:cubicBezTo>
                    <a:pt x="4162" y="1482"/>
                    <a:pt x="4913" y="2254"/>
                    <a:pt x="4913" y="3207"/>
                  </a:cubicBezTo>
                  <a:cubicBezTo>
                    <a:pt x="4913" y="4141"/>
                    <a:pt x="4162" y="4912"/>
                    <a:pt x="3208" y="4912"/>
                  </a:cubicBezTo>
                  <a:cubicBezTo>
                    <a:pt x="2274" y="4912"/>
                    <a:pt x="1503" y="4141"/>
                    <a:pt x="1503" y="3207"/>
                  </a:cubicBezTo>
                  <a:cubicBezTo>
                    <a:pt x="1503" y="2254"/>
                    <a:pt x="2274" y="1482"/>
                    <a:pt x="3208" y="1482"/>
                  </a:cubicBezTo>
                  <a:close/>
                  <a:moveTo>
                    <a:pt x="3208" y="0"/>
                  </a:moveTo>
                  <a:cubicBezTo>
                    <a:pt x="1442" y="0"/>
                    <a:pt x="1" y="1421"/>
                    <a:pt x="1" y="3207"/>
                  </a:cubicBezTo>
                  <a:cubicBezTo>
                    <a:pt x="1" y="4973"/>
                    <a:pt x="1442" y="6394"/>
                    <a:pt x="3208" y="6394"/>
                  </a:cubicBezTo>
                  <a:cubicBezTo>
                    <a:pt x="4974" y="6394"/>
                    <a:pt x="6415" y="4973"/>
                    <a:pt x="6415" y="3207"/>
                  </a:cubicBezTo>
                  <a:cubicBezTo>
                    <a:pt x="6415" y="1421"/>
                    <a:pt x="4974" y="0"/>
                    <a:pt x="3208" y="0"/>
                  </a:cubicBezTo>
                  <a:close/>
                </a:path>
              </a:pathLst>
            </a:custGeom>
            <a:solidFill>
              <a:schemeClr val="accent1"/>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73" name="Google Shape;473;p19"/>
            <p:cNvSpPr/>
            <p:nvPr/>
          </p:nvSpPr>
          <p:spPr>
            <a:xfrm>
              <a:off x="6669925" y="1509475"/>
              <a:ext cx="95925" cy="159875"/>
            </a:xfrm>
            <a:custGeom>
              <a:avLst/>
              <a:gdLst/>
              <a:ahLst/>
              <a:cxnLst/>
              <a:rect l="l" t="t" r="r" b="b"/>
              <a:pathLst>
                <a:path w="3837" h="6395" extrusionOk="0">
                  <a:moveTo>
                    <a:pt x="630" y="0"/>
                  </a:moveTo>
                  <a:cubicBezTo>
                    <a:pt x="406" y="0"/>
                    <a:pt x="203" y="21"/>
                    <a:pt x="0" y="61"/>
                  </a:cubicBezTo>
                  <a:cubicBezTo>
                    <a:pt x="1462" y="366"/>
                    <a:pt x="2558" y="1645"/>
                    <a:pt x="2558" y="3207"/>
                  </a:cubicBezTo>
                  <a:cubicBezTo>
                    <a:pt x="2558" y="4750"/>
                    <a:pt x="1462" y="6049"/>
                    <a:pt x="0" y="6333"/>
                  </a:cubicBezTo>
                  <a:cubicBezTo>
                    <a:pt x="203" y="6374"/>
                    <a:pt x="406" y="6394"/>
                    <a:pt x="630" y="6394"/>
                  </a:cubicBezTo>
                  <a:cubicBezTo>
                    <a:pt x="2396" y="6394"/>
                    <a:pt x="3837" y="4973"/>
                    <a:pt x="3837" y="3207"/>
                  </a:cubicBezTo>
                  <a:cubicBezTo>
                    <a:pt x="3837" y="1421"/>
                    <a:pt x="2396" y="0"/>
                    <a:pt x="630" y="0"/>
                  </a:cubicBezTo>
                  <a:close/>
                </a:path>
              </a:pathLst>
            </a:custGeom>
            <a:solidFill>
              <a:srgbClr val="199E95"/>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74" name="Google Shape;474;p19"/>
            <p:cNvSpPr/>
            <p:nvPr/>
          </p:nvSpPr>
          <p:spPr>
            <a:xfrm>
              <a:off x="6528350" y="1374000"/>
              <a:ext cx="523200" cy="451125"/>
            </a:xfrm>
            <a:custGeom>
              <a:avLst/>
              <a:gdLst/>
              <a:ahLst/>
              <a:cxnLst/>
              <a:rect l="l" t="t" r="r" b="b"/>
              <a:pathLst>
                <a:path w="20928" h="18045" extrusionOk="0">
                  <a:moveTo>
                    <a:pt x="20298" y="650"/>
                  </a:moveTo>
                  <a:lnTo>
                    <a:pt x="20298" y="1380"/>
                  </a:lnTo>
                  <a:lnTo>
                    <a:pt x="15345" y="1380"/>
                  </a:lnTo>
                  <a:cubicBezTo>
                    <a:pt x="15183" y="1380"/>
                    <a:pt x="15041" y="1522"/>
                    <a:pt x="15041" y="1685"/>
                  </a:cubicBezTo>
                  <a:cubicBezTo>
                    <a:pt x="15041" y="1867"/>
                    <a:pt x="15183" y="2009"/>
                    <a:pt x="15345" y="2009"/>
                  </a:cubicBezTo>
                  <a:lnTo>
                    <a:pt x="20298" y="2009"/>
                  </a:lnTo>
                  <a:lnTo>
                    <a:pt x="20298" y="2740"/>
                  </a:lnTo>
                  <a:lnTo>
                    <a:pt x="630" y="2740"/>
                  </a:lnTo>
                  <a:lnTo>
                    <a:pt x="630" y="2009"/>
                  </a:lnTo>
                  <a:lnTo>
                    <a:pt x="5359" y="2009"/>
                  </a:lnTo>
                  <a:cubicBezTo>
                    <a:pt x="5542" y="2009"/>
                    <a:pt x="5684" y="1867"/>
                    <a:pt x="5684" y="1685"/>
                  </a:cubicBezTo>
                  <a:cubicBezTo>
                    <a:pt x="5684" y="1522"/>
                    <a:pt x="5542" y="1380"/>
                    <a:pt x="5359" y="1380"/>
                  </a:cubicBezTo>
                  <a:lnTo>
                    <a:pt x="630" y="1380"/>
                  </a:lnTo>
                  <a:lnTo>
                    <a:pt x="630" y="650"/>
                  </a:lnTo>
                  <a:close/>
                  <a:moveTo>
                    <a:pt x="548" y="0"/>
                  </a:moveTo>
                  <a:cubicBezTo>
                    <a:pt x="244" y="0"/>
                    <a:pt x="0" y="264"/>
                    <a:pt x="0" y="568"/>
                  </a:cubicBezTo>
                  <a:lnTo>
                    <a:pt x="0" y="2821"/>
                  </a:lnTo>
                  <a:cubicBezTo>
                    <a:pt x="0" y="3126"/>
                    <a:pt x="244" y="3390"/>
                    <a:pt x="548" y="3390"/>
                  </a:cubicBezTo>
                  <a:lnTo>
                    <a:pt x="934" y="3390"/>
                  </a:lnTo>
                  <a:lnTo>
                    <a:pt x="934" y="4831"/>
                  </a:lnTo>
                  <a:cubicBezTo>
                    <a:pt x="934" y="5014"/>
                    <a:pt x="1076" y="5156"/>
                    <a:pt x="1239" y="5156"/>
                  </a:cubicBezTo>
                  <a:cubicBezTo>
                    <a:pt x="1421" y="5156"/>
                    <a:pt x="1563" y="5014"/>
                    <a:pt x="1563" y="4831"/>
                  </a:cubicBezTo>
                  <a:lnTo>
                    <a:pt x="1563" y="3390"/>
                  </a:lnTo>
                  <a:lnTo>
                    <a:pt x="19364" y="3390"/>
                  </a:lnTo>
                  <a:lnTo>
                    <a:pt x="19364" y="17212"/>
                  </a:lnTo>
                  <a:cubicBezTo>
                    <a:pt x="19364" y="17314"/>
                    <a:pt x="19283" y="17395"/>
                    <a:pt x="19182" y="17395"/>
                  </a:cubicBezTo>
                  <a:lnTo>
                    <a:pt x="13782" y="17395"/>
                  </a:lnTo>
                  <a:cubicBezTo>
                    <a:pt x="13600" y="17395"/>
                    <a:pt x="13458" y="17537"/>
                    <a:pt x="13458" y="17720"/>
                  </a:cubicBezTo>
                  <a:cubicBezTo>
                    <a:pt x="13458" y="17902"/>
                    <a:pt x="13600" y="18045"/>
                    <a:pt x="13782" y="18045"/>
                  </a:cubicBezTo>
                  <a:lnTo>
                    <a:pt x="19182" y="18045"/>
                  </a:lnTo>
                  <a:cubicBezTo>
                    <a:pt x="19628" y="18045"/>
                    <a:pt x="19994" y="17679"/>
                    <a:pt x="19994" y="17212"/>
                  </a:cubicBezTo>
                  <a:lnTo>
                    <a:pt x="19994" y="3390"/>
                  </a:lnTo>
                  <a:lnTo>
                    <a:pt x="20379" y="3390"/>
                  </a:lnTo>
                  <a:cubicBezTo>
                    <a:pt x="20684" y="3390"/>
                    <a:pt x="20927" y="3126"/>
                    <a:pt x="20927" y="2821"/>
                  </a:cubicBezTo>
                  <a:lnTo>
                    <a:pt x="20927" y="568"/>
                  </a:lnTo>
                  <a:cubicBezTo>
                    <a:pt x="20927" y="264"/>
                    <a:pt x="20684" y="0"/>
                    <a:pt x="20379" y="0"/>
                  </a:cubicBezTo>
                  <a:close/>
                </a:path>
              </a:pathLst>
            </a:custGeom>
            <a:solidFill>
              <a:srgbClr val="040606"/>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75" name="Google Shape;475;p19"/>
            <p:cNvSpPr/>
            <p:nvPr/>
          </p:nvSpPr>
          <p:spPr>
            <a:xfrm>
              <a:off x="6551700" y="1518600"/>
              <a:ext cx="297375" cy="396850"/>
            </a:xfrm>
            <a:custGeom>
              <a:avLst/>
              <a:gdLst/>
              <a:ahLst/>
              <a:cxnLst/>
              <a:rect l="l" t="t" r="r" b="b"/>
              <a:pathLst>
                <a:path w="11895" h="15874" extrusionOk="0">
                  <a:moveTo>
                    <a:pt x="9540" y="14432"/>
                  </a:moveTo>
                  <a:cubicBezTo>
                    <a:pt x="9743" y="14432"/>
                    <a:pt x="9926" y="14615"/>
                    <a:pt x="9926" y="14838"/>
                  </a:cubicBezTo>
                  <a:cubicBezTo>
                    <a:pt x="9926" y="15062"/>
                    <a:pt x="9743" y="15244"/>
                    <a:pt x="9540" y="15244"/>
                  </a:cubicBezTo>
                  <a:cubicBezTo>
                    <a:pt x="9317" y="15244"/>
                    <a:pt x="9134" y="15062"/>
                    <a:pt x="9134" y="14838"/>
                  </a:cubicBezTo>
                  <a:cubicBezTo>
                    <a:pt x="9134" y="14615"/>
                    <a:pt x="9317" y="14432"/>
                    <a:pt x="9540" y="14432"/>
                  </a:cubicBezTo>
                  <a:close/>
                  <a:moveTo>
                    <a:pt x="305" y="1"/>
                  </a:moveTo>
                  <a:cubicBezTo>
                    <a:pt x="142" y="1"/>
                    <a:pt x="0" y="143"/>
                    <a:pt x="0" y="326"/>
                  </a:cubicBezTo>
                  <a:lnTo>
                    <a:pt x="0" y="11428"/>
                  </a:lnTo>
                  <a:cubicBezTo>
                    <a:pt x="0" y="11895"/>
                    <a:pt x="365" y="12261"/>
                    <a:pt x="812" y="12261"/>
                  </a:cubicBezTo>
                  <a:lnTo>
                    <a:pt x="9215" y="12261"/>
                  </a:lnTo>
                  <a:lnTo>
                    <a:pt x="9215" y="13844"/>
                  </a:lnTo>
                  <a:cubicBezTo>
                    <a:pt x="8789" y="13986"/>
                    <a:pt x="8485" y="14372"/>
                    <a:pt x="8485" y="14838"/>
                  </a:cubicBezTo>
                  <a:cubicBezTo>
                    <a:pt x="8485" y="15407"/>
                    <a:pt x="8951" y="15874"/>
                    <a:pt x="9540" y="15874"/>
                  </a:cubicBezTo>
                  <a:cubicBezTo>
                    <a:pt x="10108" y="15874"/>
                    <a:pt x="10575" y="15407"/>
                    <a:pt x="10575" y="14838"/>
                  </a:cubicBezTo>
                  <a:cubicBezTo>
                    <a:pt x="10575" y="14372"/>
                    <a:pt x="10271" y="13986"/>
                    <a:pt x="9844" y="13844"/>
                  </a:cubicBezTo>
                  <a:lnTo>
                    <a:pt x="9844" y="12261"/>
                  </a:lnTo>
                  <a:lnTo>
                    <a:pt x="11570" y="12261"/>
                  </a:lnTo>
                  <a:cubicBezTo>
                    <a:pt x="11752" y="12261"/>
                    <a:pt x="11895" y="12118"/>
                    <a:pt x="11895" y="11936"/>
                  </a:cubicBezTo>
                  <a:cubicBezTo>
                    <a:pt x="11895" y="11753"/>
                    <a:pt x="11752" y="11611"/>
                    <a:pt x="11570" y="11611"/>
                  </a:cubicBezTo>
                  <a:lnTo>
                    <a:pt x="812" y="11611"/>
                  </a:lnTo>
                  <a:cubicBezTo>
                    <a:pt x="711" y="11611"/>
                    <a:pt x="629" y="11530"/>
                    <a:pt x="629" y="11428"/>
                  </a:cubicBezTo>
                  <a:lnTo>
                    <a:pt x="629" y="326"/>
                  </a:lnTo>
                  <a:cubicBezTo>
                    <a:pt x="629" y="143"/>
                    <a:pt x="487" y="1"/>
                    <a:pt x="305" y="1"/>
                  </a:cubicBezTo>
                  <a:close/>
                </a:path>
              </a:pathLst>
            </a:custGeom>
            <a:solidFill>
              <a:srgbClr val="040606"/>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76" name="Google Shape;476;p19"/>
            <p:cNvSpPr/>
            <p:nvPr/>
          </p:nvSpPr>
          <p:spPr>
            <a:xfrm>
              <a:off x="6817600" y="1614000"/>
              <a:ext cx="160375" cy="16275"/>
            </a:xfrm>
            <a:custGeom>
              <a:avLst/>
              <a:gdLst/>
              <a:ahLst/>
              <a:cxnLst/>
              <a:rect l="l" t="t" r="r" b="b"/>
              <a:pathLst>
                <a:path w="6415" h="651" extrusionOk="0">
                  <a:moveTo>
                    <a:pt x="325" y="1"/>
                  </a:moveTo>
                  <a:cubicBezTo>
                    <a:pt x="142" y="1"/>
                    <a:pt x="0" y="143"/>
                    <a:pt x="0" y="326"/>
                  </a:cubicBezTo>
                  <a:cubicBezTo>
                    <a:pt x="0" y="508"/>
                    <a:pt x="142" y="650"/>
                    <a:pt x="325" y="650"/>
                  </a:cubicBezTo>
                  <a:lnTo>
                    <a:pt x="6089" y="650"/>
                  </a:lnTo>
                  <a:cubicBezTo>
                    <a:pt x="6272" y="650"/>
                    <a:pt x="6414" y="508"/>
                    <a:pt x="6414" y="326"/>
                  </a:cubicBezTo>
                  <a:cubicBezTo>
                    <a:pt x="6414" y="143"/>
                    <a:pt x="6272" y="1"/>
                    <a:pt x="6089" y="1"/>
                  </a:cubicBezTo>
                  <a:close/>
                </a:path>
              </a:pathLst>
            </a:custGeom>
            <a:solidFill>
              <a:srgbClr val="040606"/>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77" name="Google Shape;477;p19"/>
            <p:cNvSpPr/>
            <p:nvPr/>
          </p:nvSpPr>
          <p:spPr>
            <a:xfrm>
              <a:off x="6817600" y="1651550"/>
              <a:ext cx="160375" cy="16275"/>
            </a:xfrm>
            <a:custGeom>
              <a:avLst/>
              <a:gdLst/>
              <a:ahLst/>
              <a:cxnLst/>
              <a:rect l="l" t="t" r="r" b="b"/>
              <a:pathLst>
                <a:path w="6415" h="651" extrusionOk="0">
                  <a:moveTo>
                    <a:pt x="325" y="1"/>
                  </a:moveTo>
                  <a:cubicBezTo>
                    <a:pt x="142" y="1"/>
                    <a:pt x="0" y="143"/>
                    <a:pt x="0" y="326"/>
                  </a:cubicBezTo>
                  <a:cubicBezTo>
                    <a:pt x="0" y="508"/>
                    <a:pt x="142" y="650"/>
                    <a:pt x="325" y="650"/>
                  </a:cubicBezTo>
                  <a:lnTo>
                    <a:pt x="6089" y="650"/>
                  </a:lnTo>
                  <a:cubicBezTo>
                    <a:pt x="6272" y="650"/>
                    <a:pt x="6414" y="508"/>
                    <a:pt x="6414" y="326"/>
                  </a:cubicBezTo>
                  <a:cubicBezTo>
                    <a:pt x="6414" y="143"/>
                    <a:pt x="6272" y="1"/>
                    <a:pt x="6089" y="1"/>
                  </a:cubicBezTo>
                  <a:close/>
                </a:path>
              </a:pathLst>
            </a:custGeom>
            <a:solidFill>
              <a:srgbClr val="040606"/>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78" name="Google Shape;478;p19"/>
            <p:cNvSpPr/>
            <p:nvPr/>
          </p:nvSpPr>
          <p:spPr>
            <a:xfrm>
              <a:off x="6817600" y="1710425"/>
              <a:ext cx="160375" cy="15750"/>
            </a:xfrm>
            <a:custGeom>
              <a:avLst/>
              <a:gdLst/>
              <a:ahLst/>
              <a:cxnLst/>
              <a:rect l="l" t="t" r="r" b="b"/>
              <a:pathLst>
                <a:path w="6415" h="630" extrusionOk="0">
                  <a:moveTo>
                    <a:pt x="325" y="0"/>
                  </a:moveTo>
                  <a:cubicBezTo>
                    <a:pt x="142" y="0"/>
                    <a:pt x="0" y="142"/>
                    <a:pt x="0" y="305"/>
                  </a:cubicBezTo>
                  <a:cubicBezTo>
                    <a:pt x="0" y="487"/>
                    <a:pt x="142" y="630"/>
                    <a:pt x="325" y="630"/>
                  </a:cubicBezTo>
                  <a:lnTo>
                    <a:pt x="6089" y="630"/>
                  </a:lnTo>
                  <a:cubicBezTo>
                    <a:pt x="6272" y="630"/>
                    <a:pt x="6414" y="487"/>
                    <a:pt x="6414" y="305"/>
                  </a:cubicBezTo>
                  <a:cubicBezTo>
                    <a:pt x="6414" y="142"/>
                    <a:pt x="6272" y="0"/>
                    <a:pt x="6089" y="0"/>
                  </a:cubicBezTo>
                  <a:close/>
                </a:path>
              </a:pathLst>
            </a:custGeom>
            <a:solidFill>
              <a:srgbClr val="040606"/>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79" name="Google Shape;479;p19"/>
            <p:cNvSpPr/>
            <p:nvPr/>
          </p:nvSpPr>
          <p:spPr>
            <a:xfrm>
              <a:off x="6817600" y="1747475"/>
              <a:ext cx="160375" cy="16250"/>
            </a:xfrm>
            <a:custGeom>
              <a:avLst/>
              <a:gdLst/>
              <a:ahLst/>
              <a:cxnLst/>
              <a:rect l="l" t="t" r="r" b="b"/>
              <a:pathLst>
                <a:path w="6415" h="650" extrusionOk="0">
                  <a:moveTo>
                    <a:pt x="325" y="0"/>
                  </a:moveTo>
                  <a:cubicBezTo>
                    <a:pt x="142" y="0"/>
                    <a:pt x="0" y="162"/>
                    <a:pt x="0" y="325"/>
                  </a:cubicBezTo>
                  <a:cubicBezTo>
                    <a:pt x="0" y="507"/>
                    <a:pt x="142" y="650"/>
                    <a:pt x="325" y="650"/>
                  </a:cubicBezTo>
                  <a:lnTo>
                    <a:pt x="6089" y="650"/>
                  </a:lnTo>
                  <a:cubicBezTo>
                    <a:pt x="6272" y="650"/>
                    <a:pt x="6414" y="507"/>
                    <a:pt x="6414" y="325"/>
                  </a:cubicBezTo>
                  <a:cubicBezTo>
                    <a:pt x="6414" y="162"/>
                    <a:pt x="6272" y="0"/>
                    <a:pt x="6089" y="0"/>
                  </a:cubicBezTo>
                  <a:close/>
                </a:path>
              </a:pathLst>
            </a:custGeom>
            <a:solidFill>
              <a:srgbClr val="040606"/>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80" name="Google Shape;480;p19"/>
            <p:cNvSpPr/>
            <p:nvPr/>
          </p:nvSpPr>
          <p:spPr>
            <a:xfrm>
              <a:off x="6608525" y="1712450"/>
              <a:ext cx="164425" cy="15750"/>
            </a:xfrm>
            <a:custGeom>
              <a:avLst/>
              <a:gdLst/>
              <a:ahLst/>
              <a:cxnLst/>
              <a:rect l="l" t="t" r="r" b="b"/>
              <a:pathLst>
                <a:path w="6577" h="630" extrusionOk="0">
                  <a:moveTo>
                    <a:pt x="325" y="1"/>
                  </a:moveTo>
                  <a:cubicBezTo>
                    <a:pt x="143" y="1"/>
                    <a:pt x="0" y="143"/>
                    <a:pt x="0" y="305"/>
                  </a:cubicBezTo>
                  <a:cubicBezTo>
                    <a:pt x="0" y="488"/>
                    <a:pt x="143" y="630"/>
                    <a:pt x="325" y="630"/>
                  </a:cubicBezTo>
                  <a:lnTo>
                    <a:pt x="6272" y="630"/>
                  </a:lnTo>
                  <a:cubicBezTo>
                    <a:pt x="6435" y="630"/>
                    <a:pt x="6577" y="488"/>
                    <a:pt x="6577" y="305"/>
                  </a:cubicBezTo>
                  <a:cubicBezTo>
                    <a:pt x="6577" y="143"/>
                    <a:pt x="6435" y="1"/>
                    <a:pt x="6272" y="1"/>
                  </a:cubicBezTo>
                  <a:close/>
                </a:path>
              </a:pathLst>
            </a:custGeom>
            <a:solidFill>
              <a:srgbClr val="040606"/>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81" name="Google Shape;481;p19"/>
            <p:cNvSpPr/>
            <p:nvPr/>
          </p:nvSpPr>
          <p:spPr>
            <a:xfrm>
              <a:off x="6608525" y="1746450"/>
              <a:ext cx="164425" cy="15750"/>
            </a:xfrm>
            <a:custGeom>
              <a:avLst/>
              <a:gdLst/>
              <a:ahLst/>
              <a:cxnLst/>
              <a:rect l="l" t="t" r="r" b="b"/>
              <a:pathLst>
                <a:path w="6577" h="630" extrusionOk="0">
                  <a:moveTo>
                    <a:pt x="325" y="0"/>
                  </a:moveTo>
                  <a:cubicBezTo>
                    <a:pt x="143" y="0"/>
                    <a:pt x="0" y="143"/>
                    <a:pt x="0" y="325"/>
                  </a:cubicBezTo>
                  <a:cubicBezTo>
                    <a:pt x="0" y="488"/>
                    <a:pt x="143" y="630"/>
                    <a:pt x="325" y="630"/>
                  </a:cubicBezTo>
                  <a:lnTo>
                    <a:pt x="6272" y="630"/>
                  </a:lnTo>
                  <a:cubicBezTo>
                    <a:pt x="6435" y="630"/>
                    <a:pt x="6577" y="488"/>
                    <a:pt x="6577" y="325"/>
                  </a:cubicBezTo>
                  <a:cubicBezTo>
                    <a:pt x="6577" y="143"/>
                    <a:pt x="6435" y="0"/>
                    <a:pt x="6272" y="0"/>
                  </a:cubicBezTo>
                  <a:close/>
                </a:path>
              </a:pathLst>
            </a:custGeom>
            <a:solidFill>
              <a:srgbClr val="040606"/>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82" name="Google Shape;482;p19"/>
            <p:cNvSpPr/>
            <p:nvPr/>
          </p:nvSpPr>
          <p:spPr>
            <a:xfrm>
              <a:off x="6817600" y="1505925"/>
              <a:ext cx="164425" cy="68525"/>
            </a:xfrm>
            <a:custGeom>
              <a:avLst/>
              <a:gdLst/>
              <a:ahLst/>
              <a:cxnLst/>
              <a:rect l="l" t="t" r="r" b="b"/>
              <a:pathLst>
                <a:path w="6577" h="2741" extrusionOk="0">
                  <a:moveTo>
                    <a:pt x="5947" y="630"/>
                  </a:moveTo>
                  <a:lnTo>
                    <a:pt x="5947" y="2111"/>
                  </a:lnTo>
                  <a:lnTo>
                    <a:pt x="629" y="2111"/>
                  </a:lnTo>
                  <a:lnTo>
                    <a:pt x="629" y="630"/>
                  </a:lnTo>
                  <a:close/>
                  <a:moveTo>
                    <a:pt x="568" y="0"/>
                  </a:moveTo>
                  <a:cubicBezTo>
                    <a:pt x="244" y="0"/>
                    <a:pt x="0" y="244"/>
                    <a:pt x="0" y="548"/>
                  </a:cubicBezTo>
                  <a:lnTo>
                    <a:pt x="0" y="2172"/>
                  </a:lnTo>
                  <a:cubicBezTo>
                    <a:pt x="0" y="2497"/>
                    <a:pt x="244" y="2741"/>
                    <a:pt x="568" y="2741"/>
                  </a:cubicBezTo>
                  <a:lnTo>
                    <a:pt x="6028" y="2741"/>
                  </a:lnTo>
                  <a:cubicBezTo>
                    <a:pt x="6333" y="2741"/>
                    <a:pt x="6576" y="2497"/>
                    <a:pt x="6576" y="2172"/>
                  </a:cubicBezTo>
                  <a:lnTo>
                    <a:pt x="6576" y="548"/>
                  </a:lnTo>
                  <a:cubicBezTo>
                    <a:pt x="6576" y="244"/>
                    <a:pt x="6333" y="0"/>
                    <a:pt x="6028" y="0"/>
                  </a:cubicBezTo>
                  <a:close/>
                </a:path>
              </a:pathLst>
            </a:custGeom>
            <a:solidFill>
              <a:srgbClr val="040606"/>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483" name="Google Shape;483;p19"/>
            <p:cNvSpPr/>
            <p:nvPr/>
          </p:nvSpPr>
          <p:spPr>
            <a:xfrm>
              <a:off x="6597875" y="1501350"/>
              <a:ext cx="176100" cy="176100"/>
            </a:xfrm>
            <a:custGeom>
              <a:avLst/>
              <a:gdLst/>
              <a:ahLst/>
              <a:cxnLst/>
              <a:rect l="l" t="t" r="r" b="b"/>
              <a:pathLst>
                <a:path w="7044" h="7044" extrusionOk="0">
                  <a:moveTo>
                    <a:pt x="3836" y="650"/>
                  </a:moveTo>
                  <a:cubicBezTo>
                    <a:pt x="5156" y="813"/>
                    <a:pt x="6211" y="1848"/>
                    <a:pt x="6374" y="3147"/>
                  </a:cubicBezTo>
                  <a:lnTo>
                    <a:pt x="5501" y="3147"/>
                  </a:lnTo>
                  <a:cubicBezTo>
                    <a:pt x="5359" y="2315"/>
                    <a:pt x="4669" y="1665"/>
                    <a:pt x="3836" y="1523"/>
                  </a:cubicBezTo>
                  <a:lnTo>
                    <a:pt x="3836" y="650"/>
                  </a:lnTo>
                  <a:close/>
                  <a:moveTo>
                    <a:pt x="3207" y="650"/>
                  </a:moveTo>
                  <a:lnTo>
                    <a:pt x="3207" y="1523"/>
                  </a:lnTo>
                  <a:cubicBezTo>
                    <a:pt x="2355" y="1665"/>
                    <a:pt x="1665" y="2315"/>
                    <a:pt x="1523" y="3167"/>
                  </a:cubicBezTo>
                  <a:lnTo>
                    <a:pt x="650" y="3167"/>
                  </a:lnTo>
                  <a:cubicBezTo>
                    <a:pt x="812" y="1848"/>
                    <a:pt x="1868" y="813"/>
                    <a:pt x="3207" y="650"/>
                  </a:cubicBezTo>
                  <a:close/>
                  <a:moveTo>
                    <a:pt x="3512" y="2132"/>
                  </a:moveTo>
                  <a:cubicBezTo>
                    <a:pt x="4283" y="2132"/>
                    <a:pt x="4912" y="2761"/>
                    <a:pt x="4912" y="3532"/>
                  </a:cubicBezTo>
                  <a:cubicBezTo>
                    <a:pt x="4912" y="4284"/>
                    <a:pt x="4303" y="4892"/>
                    <a:pt x="3552" y="4913"/>
                  </a:cubicBezTo>
                  <a:lnTo>
                    <a:pt x="3512" y="4913"/>
                  </a:lnTo>
                  <a:cubicBezTo>
                    <a:pt x="2740" y="4913"/>
                    <a:pt x="2131" y="4284"/>
                    <a:pt x="2131" y="3532"/>
                  </a:cubicBezTo>
                  <a:cubicBezTo>
                    <a:pt x="2131" y="2761"/>
                    <a:pt x="2740" y="2132"/>
                    <a:pt x="3512" y="2132"/>
                  </a:cubicBezTo>
                  <a:close/>
                  <a:moveTo>
                    <a:pt x="1502" y="3817"/>
                  </a:moveTo>
                  <a:cubicBezTo>
                    <a:pt x="1624" y="4689"/>
                    <a:pt x="2334" y="5400"/>
                    <a:pt x="3228" y="5522"/>
                  </a:cubicBezTo>
                  <a:lnTo>
                    <a:pt x="3228" y="6394"/>
                  </a:lnTo>
                  <a:cubicBezTo>
                    <a:pt x="1868" y="6252"/>
                    <a:pt x="771" y="5177"/>
                    <a:pt x="650" y="3817"/>
                  </a:cubicBezTo>
                  <a:close/>
                  <a:moveTo>
                    <a:pt x="6394" y="3776"/>
                  </a:moveTo>
                  <a:cubicBezTo>
                    <a:pt x="6272" y="5136"/>
                    <a:pt x="5196" y="6232"/>
                    <a:pt x="3857" y="6394"/>
                  </a:cubicBezTo>
                  <a:lnTo>
                    <a:pt x="3857" y="5522"/>
                  </a:lnTo>
                  <a:cubicBezTo>
                    <a:pt x="4730" y="5380"/>
                    <a:pt x="5420" y="4669"/>
                    <a:pt x="5521" y="3776"/>
                  </a:cubicBezTo>
                  <a:close/>
                  <a:moveTo>
                    <a:pt x="3512" y="1"/>
                  </a:moveTo>
                  <a:cubicBezTo>
                    <a:pt x="1583" y="1"/>
                    <a:pt x="0" y="1584"/>
                    <a:pt x="0" y="3532"/>
                  </a:cubicBezTo>
                  <a:cubicBezTo>
                    <a:pt x="0" y="5461"/>
                    <a:pt x="1583" y="7044"/>
                    <a:pt x="3512" y="7044"/>
                  </a:cubicBezTo>
                  <a:cubicBezTo>
                    <a:pt x="5460" y="7044"/>
                    <a:pt x="7043" y="5461"/>
                    <a:pt x="7043" y="3532"/>
                  </a:cubicBezTo>
                  <a:cubicBezTo>
                    <a:pt x="7043" y="1584"/>
                    <a:pt x="5460" y="1"/>
                    <a:pt x="3512" y="1"/>
                  </a:cubicBezTo>
                  <a:close/>
                </a:path>
              </a:pathLst>
            </a:custGeom>
            <a:solidFill>
              <a:srgbClr val="040606"/>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sp>
        <p:nvSpPr>
          <p:cNvPr id="485" name="Google Shape;485;p19"/>
          <p:cNvSpPr txBox="1"/>
          <p:nvPr/>
        </p:nvSpPr>
        <p:spPr>
          <a:xfrm>
            <a:off x="1009264" y="1157875"/>
            <a:ext cx="1625628" cy="321600"/>
          </a:xfrm>
          <a:prstGeom prst="rect">
            <a:avLst/>
          </a:prstGeom>
          <a:noFill/>
          <a:ln>
            <a:noFill/>
          </a:ln>
        </p:spPr>
        <p:txBody>
          <a:bodyPr spcFirstLastPara="1" wrap="square" lIns="91425" tIns="91425" rIns="91425" bIns="91425" anchor="ctr" anchorCtr="0">
            <a:noAutofit/>
          </a:bodyPr>
          <a:lstStyle/>
          <a:p>
            <a:pPr algn="ctr">
              <a:lnSpc>
                <a:spcPct val="115000"/>
              </a:lnSpc>
            </a:pPr>
            <a:r>
              <a:rPr lang="en-IN" sz="1600" b="1" i="1" spc="-1" dirty="0">
                <a:solidFill>
                  <a:srgbClr val="00B050"/>
                </a:solidFill>
              </a:rPr>
              <a:t>Availability 24/7</a:t>
            </a:r>
          </a:p>
        </p:txBody>
      </p:sp>
      <p:sp>
        <p:nvSpPr>
          <p:cNvPr id="488" name="Google Shape;488;p19"/>
          <p:cNvSpPr txBox="1"/>
          <p:nvPr/>
        </p:nvSpPr>
        <p:spPr>
          <a:xfrm>
            <a:off x="126125" y="2088301"/>
            <a:ext cx="2013904" cy="7380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IN" sz="1400" b="1" i="1" spc="-1" dirty="0" smtClean="0">
                <a:solidFill>
                  <a:schemeClr val="tx2">
                    <a:lumMod val="75000"/>
                  </a:schemeClr>
                </a:solidFill>
              </a:rPr>
              <a:t>Reduces students’ stress, helps them to avoid procrastination</a:t>
            </a:r>
            <a:endParaRPr sz="1400" b="1" i="1" kern="0" dirty="0">
              <a:solidFill>
                <a:schemeClr val="tx2">
                  <a:lumMod val="75000"/>
                </a:schemeClr>
              </a:solidFill>
              <a:ea typeface="Fira Sans Extra Condensed Medium"/>
              <a:cs typeface="Fira Sans Extra Condensed Medium"/>
              <a:sym typeface="Fira Sans Extra Condensed Medium"/>
            </a:endParaRPr>
          </a:p>
        </p:txBody>
      </p:sp>
      <p:sp>
        <p:nvSpPr>
          <p:cNvPr id="492" name="Google Shape;492;p19"/>
          <p:cNvSpPr txBox="1"/>
          <p:nvPr/>
        </p:nvSpPr>
        <p:spPr>
          <a:xfrm>
            <a:off x="330325" y="3454428"/>
            <a:ext cx="2085900" cy="570997"/>
          </a:xfrm>
          <a:prstGeom prst="rect">
            <a:avLst/>
          </a:prstGeom>
          <a:noFill/>
          <a:ln>
            <a:noFill/>
          </a:ln>
        </p:spPr>
        <p:txBody>
          <a:bodyPr spcFirstLastPara="1" wrap="square" lIns="91425" tIns="91425" rIns="91425" bIns="91425" anchor="ctr" anchorCtr="0">
            <a:noAutofit/>
          </a:bodyPr>
          <a:lstStyle/>
          <a:p>
            <a:pPr algn="ctr">
              <a:buClr>
                <a:srgbClr val="000000"/>
              </a:buClr>
            </a:pPr>
            <a:r>
              <a:rPr lang="en-IN" sz="1400" b="1" spc="-1" dirty="0">
                <a:solidFill>
                  <a:srgbClr val="000000"/>
                </a:solidFill>
                <a:latin typeface="Montserrat" pitchFamily="2" charset="0"/>
              </a:rPr>
              <a:t>‘</a:t>
            </a:r>
            <a:r>
              <a:rPr lang="en-IN" sz="1400" b="1" i="1" spc="-1" dirty="0">
                <a:solidFill>
                  <a:srgbClr val="7030A0"/>
                </a:solidFill>
              </a:rPr>
              <a:t>Schedule it’ will allow prioritization of tasks</a:t>
            </a:r>
          </a:p>
          <a:p>
            <a:pPr>
              <a:buClr>
                <a:srgbClr val="000000"/>
              </a:buClr>
              <a:buFont typeface="Arial"/>
              <a:buNone/>
            </a:pPr>
            <a:endParaRPr sz="1350" b="1" kern="0" dirty="0">
              <a:solidFill>
                <a:srgbClr val="FF00FF"/>
              </a:solidFill>
              <a:latin typeface="Fira Sans Extra Condensed Medium"/>
              <a:ea typeface="Roboto"/>
              <a:cs typeface="Roboto"/>
              <a:sym typeface="Roboto"/>
            </a:endParaRPr>
          </a:p>
        </p:txBody>
      </p:sp>
      <p:sp>
        <p:nvSpPr>
          <p:cNvPr id="494" name="Google Shape;494;p19"/>
          <p:cNvSpPr txBox="1"/>
          <p:nvPr/>
        </p:nvSpPr>
        <p:spPr>
          <a:xfrm>
            <a:off x="6491100" y="1079875"/>
            <a:ext cx="2443350" cy="584739"/>
          </a:xfrm>
          <a:prstGeom prst="rect">
            <a:avLst/>
          </a:prstGeom>
          <a:noFill/>
          <a:ln>
            <a:noFill/>
          </a:ln>
        </p:spPr>
        <p:txBody>
          <a:bodyPr spcFirstLastPara="1" wrap="square" lIns="91425" tIns="91425" rIns="91425" bIns="91425" anchor="ctr" anchorCtr="0">
            <a:noAutofit/>
          </a:bodyPr>
          <a:lstStyle/>
          <a:p>
            <a:pPr algn="ctr">
              <a:buClr>
                <a:srgbClr val="000000"/>
              </a:buClr>
            </a:pPr>
            <a:r>
              <a:rPr lang="en-IN" sz="1400" b="1" i="1" spc="-1" dirty="0">
                <a:solidFill>
                  <a:srgbClr val="CD578C"/>
                </a:solidFill>
              </a:rPr>
              <a:t>Effective use of Time is the mantra of our project because we all know </a:t>
            </a:r>
            <a:r>
              <a:rPr lang="en-IN" sz="1400" b="1" i="1" spc="-1" dirty="0" smtClean="0">
                <a:solidFill>
                  <a:srgbClr val="CD578C"/>
                </a:solidFill>
              </a:rPr>
              <a:t>that </a:t>
            </a:r>
            <a:r>
              <a:rPr lang="en-IN" sz="1400" b="1" i="1" u="sng" spc="-1" dirty="0">
                <a:solidFill>
                  <a:srgbClr val="CD578C"/>
                </a:solidFill>
              </a:rPr>
              <a:t>Time Is Money</a:t>
            </a:r>
            <a:endParaRPr lang="en-IN" sz="1400" b="1" i="1" spc="-1" dirty="0">
              <a:solidFill>
                <a:srgbClr val="CD578C"/>
              </a:solidFill>
            </a:endParaRPr>
          </a:p>
          <a:p>
            <a:pPr algn="r">
              <a:buClr>
                <a:srgbClr val="000000"/>
              </a:buClr>
              <a:buFont typeface="Arial"/>
              <a:buNone/>
            </a:pPr>
            <a:endParaRPr kern="0" dirty="0">
              <a:solidFill>
                <a:srgbClr val="FAAB49"/>
              </a:solidFill>
              <a:latin typeface="Fira Sans Extra Condensed Medium"/>
              <a:ea typeface="Fira Sans Extra Condensed Medium"/>
              <a:cs typeface="Fira Sans Extra Condensed Medium"/>
              <a:sym typeface="Fira Sans Extra Condensed Medium"/>
            </a:endParaRPr>
          </a:p>
        </p:txBody>
      </p:sp>
      <p:sp>
        <p:nvSpPr>
          <p:cNvPr id="498" name="Google Shape;498;p19"/>
          <p:cNvSpPr txBox="1"/>
          <p:nvPr/>
        </p:nvSpPr>
        <p:spPr>
          <a:xfrm>
            <a:off x="6980987" y="2232813"/>
            <a:ext cx="2085900" cy="5415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IN" sz="1200" b="1" i="1" spc="-1" dirty="0">
                <a:solidFill>
                  <a:srgbClr val="0070C0"/>
                </a:solidFill>
              </a:rPr>
              <a:t>RECORD ALL OF YOUR DEADLINES FOR OUR COURSES ON A CALENDAR</a:t>
            </a:r>
            <a:endParaRPr sz="1200" b="1" i="1" kern="0" dirty="0">
              <a:solidFill>
                <a:srgbClr val="0070C0"/>
              </a:solidFill>
              <a:ea typeface="Roboto"/>
              <a:cs typeface="Roboto"/>
              <a:sym typeface="Roboto"/>
            </a:endParaRPr>
          </a:p>
        </p:txBody>
      </p:sp>
      <p:sp>
        <p:nvSpPr>
          <p:cNvPr id="501" name="Google Shape;501;p19"/>
          <p:cNvSpPr txBox="1"/>
          <p:nvPr/>
        </p:nvSpPr>
        <p:spPr>
          <a:xfrm>
            <a:off x="6600900" y="3859350"/>
            <a:ext cx="2085900" cy="541500"/>
          </a:xfrm>
          <a:prstGeom prst="rect">
            <a:avLst/>
          </a:prstGeom>
          <a:noFill/>
          <a:ln>
            <a:noFill/>
          </a:ln>
        </p:spPr>
        <p:txBody>
          <a:bodyPr spcFirstLastPara="1" wrap="square" lIns="91425" tIns="91425" rIns="91425" bIns="91425" anchor="ctr" anchorCtr="0">
            <a:noAutofit/>
          </a:bodyPr>
          <a:lstStyle/>
          <a:p>
            <a:pPr algn="r">
              <a:buClr>
                <a:srgbClr val="000000"/>
              </a:buClr>
              <a:buFont typeface="Arial"/>
              <a:buNone/>
            </a:pPr>
            <a:endParaRPr sz="1200" kern="0" dirty="0">
              <a:solidFill>
                <a:srgbClr val="000000"/>
              </a:solidFill>
              <a:latin typeface="Roboto"/>
              <a:ea typeface="Roboto"/>
              <a:cs typeface="Roboto"/>
              <a:sym typeface="Roboto"/>
            </a:endParaRPr>
          </a:p>
        </p:txBody>
      </p:sp>
      <p:cxnSp>
        <p:nvCxnSpPr>
          <p:cNvPr id="502" name="Google Shape;502;p19"/>
          <p:cNvCxnSpPr/>
          <p:nvPr/>
        </p:nvCxnSpPr>
        <p:spPr>
          <a:xfrm>
            <a:off x="2389776" y="1300200"/>
            <a:ext cx="953424" cy="0"/>
          </a:xfrm>
          <a:prstGeom prst="straightConnector1">
            <a:avLst/>
          </a:prstGeom>
          <a:noFill/>
          <a:ln w="19050" cap="flat" cmpd="sng">
            <a:solidFill>
              <a:schemeClr val="dk1"/>
            </a:solidFill>
            <a:prstDash val="solid"/>
            <a:round/>
            <a:headEnd type="none" w="med" len="med"/>
            <a:tailEnd type="oval" w="med" len="med"/>
          </a:ln>
        </p:spPr>
      </p:cxnSp>
      <p:cxnSp>
        <p:nvCxnSpPr>
          <p:cNvPr id="503" name="Google Shape;503;p19"/>
          <p:cNvCxnSpPr/>
          <p:nvPr/>
        </p:nvCxnSpPr>
        <p:spPr>
          <a:xfrm>
            <a:off x="2183653" y="2499300"/>
            <a:ext cx="412247" cy="0"/>
          </a:xfrm>
          <a:prstGeom prst="straightConnector1">
            <a:avLst/>
          </a:prstGeom>
          <a:noFill/>
          <a:ln w="19050" cap="flat" cmpd="sng">
            <a:solidFill>
              <a:schemeClr val="dk1"/>
            </a:solidFill>
            <a:prstDash val="solid"/>
            <a:round/>
            <a:headEnd type="none" w="med" len="med"/>
            <a:tailEnd type="oval" w="med" len="med"/>
          </a:ln>
        </p:spPr>
      </p:cxnSp>
      <p:cxnSp>
        <p:nvCxnSpPr>
          <p:cNvPr id="504" name="Google Shape;504;p19"/>
          <p:cNvCxnSpPr/>
          <p:nvPr/>
        </p:nvCxnSpPr>
        <p:spPr>
          <a:xfrm>
            <a:off x="2163651" y="3698550"/>
            <a:ext cx="1179549" cy="0"/>
          </a:xfrm>
          <a:prstGeom prst="straightConnector1">
            <a:avLst/>
          </a:prstGeom>
          <a:noFill/>
          <a:ln w="19050" cap="flat" cmpd="sng">
            <a:solidFill>
              <a:schemeClr val="dk1"/>
            </a:solidFill>
            <a:prstDash val="solid"/>
            <a:round/>
            <a:headEnd type="none" w="med" len="med"/>
            <a:tailEnd type="oval" w="med" len="med"/>
          </a:ln>
        </p:spPr>
      </p:cxnSp>
      <p:cxnSp>
        <p:nvCxnSpPr>
          <p:cNvPr id="505" name="Google Shape;505;p19"/>
          <p:cNvCxnSpPr/>
          <p:nvPr/>
        </p:nvCxnSpPr>
        <p:spPr>
          <a:xfrm flipH="1" flipV="1">
            <a:off x="5555475" y="1280903"/>
            <a:ext cx="1038300" cy="150"/>
          </a:xfrm>
          <a:prstGeom prst="straightConnector1">
            <a:avLst/>
          </a:prstGeom>
          <a:noFill/>
          <a:ln w="19050" cap="flat" cmpd="sng">
            <a:solidFill>
              <a:schemeClr val="dk1"/>
            </a:solidFill>
            <a:prstDash val="solid"/>
            <a:round/>
            <a:headEnd type="none" w="med" len="med"/>
            <a:tailEnd type="oval" w="med" len="med"/>
          </a:ln>
        </p:spPr>
      </p:cxnSp>
      <p:cxnSp>
        <p:nvCxnSpPr>
          <p:cNvPr id="506" name="Google Shape;506;p19"/>
          <p:cNvCxnSpPr/>
          <p:nvPr/>
        </p:nvCxnSpPr>
        <p:spPr>
          <a:xfrm flipH="1">
            <a:off x="6491101" y="2499300"/>
            <a:ext cx="647015" cy="150"/>
          </a:xfrm>
          <a:prstGeom prst="straightConnector1">
            <a:avLst/>
          </a:prstGeom>
          <a:noFill/>
          <a:ln w="19050" cap="flat" cmpd="sng">
            <a:solidFill>
              <a:schemeClr val="dk1"/>
            </a:solidFill>
            <a:prstDash val="solid"/>
            <a:round/>
            <a:headEnd type="none" w="med" len="med"/>
            <a:tailEnd type="oval" w="med" len="med"/>
          </a:ln>
        </p:spPr>
      </p:cxnSp>
      <p:cxnSp>
        <p:nvCxnSpPr>
          <p:cNvPr id="507" name="Google Shape;507;p19"/>
          <p:cNvCxnSpPr/>
          <p:nvPr/>
        </p:nvCxnSpPr>
        <p:spPr>
          <a:xfrm flipH="1">
            <a:off x="5819702" y="3698550"/>
            <a:ext cx="590848" cy="0"/>
          </a:xfrm>
          <a:prstGeom prst="straightConnector1">
            <a:avLst/>
          </a:prstGeom>
          <a:noFill/>
          <a:ln w="19050" cap="flat" cmpd="sng">
            <a:solidFill>
              <a:schemeClr val="dk1"/>
            </a:solidFill>
            <a:prstDash val="solid"/>
            <a:round/>
            <a:headEnd type="none" w="med" len="med"/>
            <a:tailEnd type="oval" w="med" len="med"/>
          </a:ln>
        </p:spPr>
      </p:cxnSp>
      <p:sp>
        <p:nvSpPr>
          <p:cNvPr id="3" name="TextBox 2"/>
          <p:cNvSpPr txBox="1"/>
          <p:nvPr/>
        </p:nvSpPr>
        <p:spPr>
          <a:xfrm>
            <a:off x="6533134" y="3257320"/>
            <a:ext cx="2473112" cy="1184940"/>
          </a:xfrm>
          <a:prstGeom prst="rect">
            <a:avLst/>
          </a:prstGeom>
          <a:noFill/>
        </p:spPr>
        <p:txBody>
          <a:bodyPr wrap="square" rtlCol="0">
            <a:spAutoFit/>
          </a:bodyPr>
          <a:lstStyle/>
          <a:p>
            <a:pPr algn="ctr"/>
            <a:r>
              <a:rPr lang="en-IN" sz="1400" b="1" i="1" spc="-1" dirty="0" smtClean="0">
                <a:solidFill>
                  <a:srgbClr val="002060"/>
                </a:solidFill>
              </a:rPr>
              <a:t>Students </a:t>
            </a:r>
            <a:r>
              <a:rPr lang="en-IN" sz="1400" b="1" i="1" spc="-1" dirty="0">
                <a:solidFill>
                  <a:srgbClr val="002060"/>
                </a:solidFill>
              </a:rPr>
              <a:t>can </a:t>
            </a:r>
            <a:r>
              <a:rPr lang="en-IN" sz="1400" b="1" i="1" spc="-1" dirty="0" smtClean="0">
                <a:solidFill>
                  <a:srgbClr val="002060"/>
                </a:solidFill>
              </a:rPr>
              <a:t>save all </a:t>
            </a:r>
            <a:r>
              <a:rPr lang="en-IN" sz="1400" b="1" i="1" spc="-1" dirty="0">
                <a:solidFill>
                  <a:srgbClr val="002060"/>
                </a:solidFill>
              </a:rPr>
              <a:t>their important personal information which they’ll be needing for </a:t>
            </a:r>
            <a:r>
              <a:rPr lang="en-IN" sz="1400" b="1" i="1" spc="-1" dirty="0" smtClean="0">
                <a:solidFill>
                  <a:srgbClr val="002060"/>
                </a:solidFill>
              </a:rPr>
              <a:t>future </a:t>
            </a:r>
            <a:r>
              <a:rPr lang="en-IN" sz="1400" b="1" i="1" spc="-1" dirty="0">
                <a:solidFill>
                  <a:srgbClr val="002060"/>
                </a:solidFill>
              </a:rPr>
              <a:t>use. </a:t>
            </a:r>
          </a:p>
          <a:p>
            <a:endParaRPr lang="en-US" sz="1500" b="1" i="1" dirty="0">
              <a:solidFill>
                <a:srgbClr val="002060"/>
              </a:solidFill>
            </a:endParaRPr>
          </a:p>
        </p:txBody>
      </p:sp>
      <p:grpSp>
        <p:nvGrpSpPr>
          <p:cNvPr id="122" name="Google Shape;1081;p30"/>
          <p:cNvGrpSpPr/>
          <p:nvPr/>
        </p:nvGrpSpPr>
        <p:grpSpPr>
          <a:xfrm>
            <a:off x="3735164" y="3742902"/>
            <a:ext cx="338028" cy="435630"/>
            <a:chOff x="3085690" y="2894722"/>
            <a:chExt cx="316333" cy="382699"/>
          </a:xfrm>
        </p:grpSpPr>
        <p:sp>
          <p:nvSpPr>
            <p:cNvPr id="123" name="Google Shape;1082;p30"/>
            <p:cNvSpPr/>
            <p:nvPr/>
          </p:nvSpPr>
          <p:spPr>
            <a:xfrm>
              <a:off x="3226041" y="3249723"/>
              <a:ext cx="35736" cy="20918"/>
            </a:xfrm>
            <a:custGeom>
              <a:avLst/>
              <a:gdLst/>
              <a:ahLst/>
              <a:cxnLst/>
              <a:rect l="l" t="t" r="r" b="b"/>
              <a:pathLst>
                <a:path w="1365" h="799" extrusionOk="0">
                  <a:moveTo>
                    <a:pt x="1" y="1"/>
                  </a:moveTo>
                  <a:lnTo>
                    <a:pt x="1" y="318"/>
                  </a:lnTo>
                  <a:cubicBezTo>
                    <a:pt x="1" y="582"/>
                    <a:pt x="217" y="798"/>
                    <a:pt x="481" y="798"/>
                  </a:cubicBezTo>
                  <a:lnTo>
                    <a:pt x="885" y="798"/>
                  </a:lnTo>
                  <a:cubicBezTo>
                    <a:pt x="1149" y="798"/>
                    <a:pt x="1365" y="582"/>
                    <a:pt x="1365" y="318"/>
                  </a:cubicBezTo>
                  <a:lnTo>
                    <a:pt x="1365" y="1"/>
                  </a:lnTo>
                  <a:cubicBezTo>
                    <a:pt x="1235" y="29"/>
                    <a:pt x="1110" y="44"/>
                    <a:pt x="981" y="44"/>
                  </a:cubicBezTo>
                  <a:lnTo>
                    <a:pt x="385" y="44"/>
                  </a:lnTo>
                  <a:cubicBezTo>
                    <a:pt x="255" y="44"/>
                    <a:pt x="126" y="29"/>
                    <a:pt x="1" y="1"/>
                  </a:cubicBezTo>
                  <a:close/>
                </a:path>
              </a:pathLst>
            </a:custGeom>
            <a:solidFill>
              <a:srgbClr val="F2F4F6"/>
            </a:solidFill>
            <a:ln>
              <a:noFill/>
            </a:ln>
          </p:spPr>
          <p:txBody>
            <a:bodyPr spcFirstLastPara="1" wrap="square" lIns="68569" tIns="68569" rIns="68569" bIns="68569" anchor="ctr" anchorCtr="0">
              <a:noAutofit/>
            </a:bodyPr>
            <a:lstStyle/>
            <a:p>
              <a:endParaRPr sz="1350">
                <a:solidFill>
                  <a:srgbClr val="000000"/>
                </a:solidFill>
              </a:endParaRPr>
            </a:p>
          </p:txBody>
        </p:sp>
        <p:sp>
          <p:nvSpPr>
            <p:cNvPr id="124" name="Google Shape;1083;p30"/>
            <p:cNvSpPr/>
            <p:nvPr/>
          </p:nvSpPr>
          <p:spPr>
            <a:xfrm>
              <a:off x="3192845" y="3215139"/>
              <a:ext cx="102154" cy="35736"/>
            </a:xfrm>
            <a:custGeom>
              <a:avLst/>
              <a:gdLst/>
              <a:ahLst/>
              <a:cxnLst/>
              <a:rect l="l" t="t" r="r" b="b"/>
              <a:pathLst>
                <a:path w="3902" h="1365" extrusionOk="0">
                  <a:moveTo>
                    <a:pt x="0" y="0"/>
                  </a:moveTo>
                  <a:cubicBezTo>
                    <a:pt x="154" y="793"/>
                    <a:pt x="846" y="1365"/>
                    <a:pt x="1653" y="1365"/>
                  </a:cubicBezTo>
                  <a:lnTo>
                    <a:pt x="2249" y="1365"/>
                  </a:lnTo>
                  <a:cubicBezTo>
                    <a:pt x="3056" y="1365"/>
                    <a:pt x="3747" y="793"/>
                    <a:pt x="3901" y="0"/>
                  </a:cubicBezTo>
                  <a:close/>
                </a:path>
              </a:pathLst>
            </a:custGeom>
            <a:solidFill>
              <a:schemeClr val="accent1"/>
            </a:solidFill>
            <a:ln>
              <a:noFill/>
            </a:ln>
          </p:spPr>
          <p:txBody>
            <a:bodyPr spcFirstLastPara="1" wrap="square" lIns="68569" tIns="68569" rIns="68569" bIns="68569" anchor="ctr" anchorCtr="0">
              <a:noAutofit/>
            </a:bodyPr>
            <a:lstStyle/>
            <a:p>
              <a:endParaRPr sz="1350">
                <a:solidFill>
                  <a:srgbClr val="000000"/>
                </a:solidFill>
              </a:endParaRPr>
            </a:p>
          </p:txBody>
        </p:sp>
        <p:sp>
          <p:nvSpPr>
            <p:cNvPr id="125" name="Google Shape;1084;p30"/>
            <p:cNvSpPr/>
            <p:nvPr/>
          </p:nvSpPr>
          <p:spPr>
            <a:xfrm>
              <a:off x="3192085" y="3191106"/>
              <a:ext cx="103542" cy="24059"/>
            </a:xfrm>
            <a:custGeom>
              <a:avLst/>
              <a:gdLst/>
              <a:ahLst/>
              <a:cxnLst/>
              <a:rect l="l" t="t" r="r" b="b"/>
              <a:pathLst>
                <a:path w="3955" h="919" extrusionOk="0">
                  <a:moveTo>
                    <a:pt x="1" y="1"/>
                  </a:moveTo>
                  <a:lnTo>
                    <a:pt x="1" y="601"/>
                  </a:lnTo>
                  <a:cubicBezTo>
                    <a:pt x="1" y="707"/>
                    <a:pt x="10" y="813"/>
                    <a:pt x="29" y="918"/>
                  </a:cubicBezTo>
                  <a:lnTo>
                    <a:pt x="3925" y="918"/>
                  </a:lnTo>
                  <a:cubicBezTo>
                    <a:pt x="3945" y="813"/>
                    <a:pt x="3954" y="707"/>
                    <a:pt x="3954" y="601"/>
                  </a:cubicBezTo>
                  <a:lnTo>
                    <a:pt x="3954" y="1"/>
                  </a:lnTo>
                  <a:close/>
                </a:path>
              </a:pathLst>
            </a:custGeom>
            <a:solidFill>
              <a:srgbClr val="199E95"/>
            </a:solidFill>
            <a:ln>
              <a:noFill/>
            </a:ln>
          </p:spPr>
          <p:txBody>
            <a:bodyPr spcFirstLastPara="1" wrap="square" lIns="68569" tIns="68569" rIns="68569" bIns="68569" anchor="ctr" anchorCtr="0">
              <a:noAutofit/>
            </a:bodyPr>
            <a:lstStyle/>
            <a:p>
              <a:endParaRPr sz="1350">
                <a:solidFill>
                  <a:srgbClr val="000000"/>
                </a:solidFill>
              </a:endParaRPr>
            </a:p>
          </p:txBody>
        </p:sp>
        <p:sp>
          <p:nvSpPr>
            <p:cNvPr id="126" name="Google Shape;1085;p30"/>
            <p:cNvSpPr/>
            <p:nvPr/>
          </p:nvSpPr>
          <p:spPr>
            <a:xfrm>
              <a:off x="3229444" y="3010647"/>
              <a:ext cx="28824" cy="25866"/>
            </a:xfrm>
            <a:custGeom>
              <a:avLst/>
              <a:gdLst/>
              <a:ahLst/>
              <a:cxnLst/>
              <a:rect l="l" t="t" r="r" b="b"/>
              <a:pathLst>
                <a:path w="1101" h="988" extrusionOk="0">
                  <a:moveTo>
                    <a:pt x="553" y="0"/>
                  </a:moveTo>
                  <a:lnTo>
                    <a:pt x="0" y="822"/>
                  </a:lnTo>
                  <a:cubicBezTo>
                    <a:pt x="166" y="932"/>
                    <a:pt x="358" y="987"/>
                    <a:pt x="550" y="987"/>
                  </a:cubicBezTo>
                  <a:cubicBezTo>
                    <a:pt x="743" y="987"/>
                    <a:pt x="935" y="932"/>
                    <a:pt x="1100" y="822"/>
                  </a:cubicBezTo>
                  <a:lnTo>
                    <a:pt x="553" y="0"/>
                  </a:lnTo>
                  <a:close/>
                </a:path>
              </a:pathLst>
            </a:custGeom>
            <a:solidFill>
              <a:srgbClr val="A9BBC8"/>
            </a:solidFill>
            <a:ln>
              <a:noFill/>
            </a:ln>
          </p:spPr>
          <p:txBody>
            <a:bodyPr spcFirstLastPara="1" wrap="square" lIns="68569" tIns="68569" rIns="68569" bIns="68569" anchor="ctr" anchorCtr="0">
              <a:noAutofit/>
            </a:bodyPr>
            <a:lstStyle/>
            <a:p>
              <a:endParaRPr sz="1350">
                <a:solidFill>
                  <a:srgbClr val="000000"/>
                </a:solidFill>
              </a:endParaRPr>
            </a:p>
          </p:txBody>
        </p:sp>
        <p:sp>
          <p:nvSpPr>
            <p:cNvPr id="127" name="Google Shape;1086;p30"/>
            <p:cNvSpPr/>
            <p:nvPr/>
          </p:nvSpPr>
          <p:spPr>
            <a:xfrm>
              <a:off x="3216852" y="3032141"/>
              <a:ext cx="54114" cy="24452"/>
            </a:xfrm>
            <a:custGeom>
              <a:avLst/>
              <a:gdLst/>
              <a:ahLst/>
              <a:cxnLst/>
              <a:rect l="l" t="t" r="r" b="b"/>
              <a:pathLst>
                <a:path w="2067" h="934" extrusionOk="0">
                  <a:moveTo>
                    <a:pt x="486" y="1"/>
                  </a:moveTo>
                  <a:lnTo>
                    <a:pt x="1" y="721"/>
                  </a:lnTo>
                  <a:cubicBezTo>
                    <a:pt x="330" y="863"/>
                    <a:pt x="681" y="934"/>
                    <a:pt x="1032" y="934"/>
                  </a:cubicBezTo>
                  <a:cubicBezTo>
                    <a:pt x="1383" y="934"/>
                    <a:pt x="1735" y="863"/>
                    <a:pt x="2067" y="721"/>
                  </a:cubicBezTo>
                  <a:lnTo>
                    <a:pt x="1581" y="1"/>
                  </a:lnTo>
                  <a:cubicBezTo>
                    <a:pt x="1416" y="111"/>
                    <a:pt x="1225" y="166"/>
                    <a:pt x="1034" y="166"/>
                  </a:cubicBezTo>
                  <a:cubicBezTo>
                    <a:pt x="843" y="166"/>
                    <a:pt x="652" y="111"/>
                    <a:pt x="486" y="1"/>
                  </a:cubicBezTo>
                  <a:close/>
                </a:path>
              </a:pathLst>
            </a:custGeom>
            <a:solidFill>
              <a:srgbClr val="F8FAFB"/>
            </a:solidFill>
            <a:ln>
              <a:noFill/>
            </a:ln>
          </p:spPr>
          <p:txBody>
            <a:bodyPr spcFirstLastPara="1" wrap="square" lIns="68569" tIns="68569" rIns="68569" bIns="68569" anchor="ctr" anchorCtr="0">
              <a:noAutofit/>
            </a:bodyPr>
            <a:lstStyle/>
            <a:p>
              <a:endParaRPr sz="1350">
                <a:solidFill>
                  <a:srgbClr val="000000"/>
                </a:solidFill>
              </a:endParaRPr>
            </a:p>
          </p:txBody>
        </p:sp>
        <p:sp>
          <p:nvSpPr>
            <p:cNvPr id="128" name="Google Shape;1087;p30"/>
            <p:cNvSpPr/>
            <p:nvPr/>
          </p:nvSpPr>
          <p:spPr>
            <a:xfrm>
              <a:off x="3243896" y="3051016"/>
              <a:ext cx="27070" cy="140115"/>
            </a:xfrm>
            <a:custGeom>
              <a:avLst/>
              <a:gdLst/>
              <a:ahLst/>
              <a:cxnLst/>
              <a:rect l="l" t="t" r="r" b="b"/>
              <a:pathLst>
                <a:path w="1034" h="5352" extrusionOk="0">
                  <a:moveTo>
                    <a:pt x="1034" y="0"/>
                  </a:moveTo>
                  <a:cubicBezTo>
                    <a:pt x="707" y="140"/>
                    <a:pt x="356" y="216"/>
                    <a:pt x="1" y="216"/>
                  </a:cubicBezTo>
                  <a:lnTo>
                    <a:pt x="1" y="5352"/>
                  </a:lnTo>
                  <a:lnTo>
                    <a:pt x="1034" y="5352"/>
                  </a:lnTo>
                  <a:lnTo>
                    <a:pt x="1034" y="0"/>
                  </a:lnTo>
                  <a:close/>
                </a:path>
              </a:pathLst>
            </a:custGeom>
            <a:solidFill>
              <a:srgbClr val="EB9A37"/>
            </a:solidFill>
            <a:ln>
              <a:noFill/>
            </a:ln>
          </p:spPr>
          <p:txBody>
            <a:bodyPr spcFirstLastPara="1" wrap="square" lIns="68569" tIns="68569" rIns="68569" bIns="68569" anchor="ctr" anchorCtr="0">
              <a:noAutofit/>
            </a:bodyPr>
            <a:lstStyle/>
            <a:p>
              <a:endParaRPr sz="1350">
                <a:solidFill>
                  <a:srgbClr val="000000"/>
                </a:solidFill>
              </a:endParaRPr>
            </a:p>
          </p:txBody>
        </p:sp>
        <p:sp>
          <p:nvSpPr>
            <p:cNvPr id="129" name="Google Shape;1088;p30"/>
            <p:cNvSpPr/>
            <p:nvPr/>
          </p:nvSpPr>
          <p:spPr>
            <a:xfrm>
              <a:off x="3216852" y="3051016"/>
              <a:ext cx="27070" cy="140115"/>
            </a:xfrm>
            <a:custGeom>
              <a:avLst/>
              <a:gdLst/>
              <a:ahLst/>
              <a:cxnLst/>
              <a:rect l="l" t="t" r="r" b="b"/>
              <a:pathLst>
                <a:path w="1034" h="5352" extrusionOk="0">
                  <a:moveTo>
                    <a:pt x="1" y="0"/>
                  </a:moveTo>
                  <a:lnTo>
                    <a:pt x="1" y="5352"/>
                  </a:lnTo>
                  <a:lnTo>
                    <a:pt x="1034" y="5352"/>
                  </a:lnTo>
                  <a:lnTo>
                    <a:pt x="1034" y="216"/>
                  </a:lnTo>
                  <a:cubicBezTo>
                    <a:pt x="678" y="216"/>
                    <a:pt x="323" y="140"/>
                    <a:pt x="1" y="0"/>
                  </a:cubicBezTo>
                  <a:close/>
                </a:path>
              </a:pathLst>
            </a:custGeom>
            <a:solidFill>
              <a:schemeClr val="lt2"/>
            </a:solidFill>
            <a:ln>
              <a:noFill/>
            </a:ln>
          </p:spPr>
          <p:txBody>
            <a:bodyPr spcFirstLastPara="1" wrap="square" lIns="68569" tIns="68569" rIns="68569" bIns="68569" anchor="ctr" anchorCtr="0">
              <a:noAutofit/>
            </a:bodyPr>
            <a:lstStyle/>
            <a:p>
              <a:endParaRPr sz="1350">
                <a:solidFill>
                  <a:srgbClr val="000000"/>
                </a:solidFill>
              </a:endParaRPr>
            </a:p>
          </p:txBody>
        </p:sp>
        <p:sp>
          <p:nvSpPr>
            <p:cNvPr id="130" name="Google Shape;1089;p30"/>
            <p:cNvSpPr/>
            <p:nvPr/>
          </p:nvSpPr>
          <p:spPr>
            <a:xfrm>
              <a:off x="3110849" y="2939254"/>
              <a:ext cx="242872" cy="251878"/>
            </a:xfrm>
            <a:custGeom>
              <a:avLst/>
              <a:gdLst/>
              <a:ahLst/>
              <a:cxnLst/>
              <a:rect l="l" t="t" r="r" b="b"/>
              <a:pathLst>
                <a:path w="9277" h="9621" extrusionOk="0">
                  <a:moveTo>
                    <a:pt x="5083" y="1"/>
                  </a:moveTo>
                  <a:cubicBezTo>
                    <a:pt x="4564" y="1"/>
                    <a:pt x="4031" y="99"/>
                    <a:pt x="3507" y="311"/>
                  </a:cubicBezTo>
                  <a:cubicBezTo>
                    <a:pt x="754" y="1430"/>
                    <a:pt x="0" y="4980"/>
                    <a:pt x="2071" y="7113"/>
                  </a:cubicBezTo>
                  <a:cubicBezTo>
                    <a:pt x="2724" y="7786"/>
                    <a:pt x="3099" y="8684"/>
                    <a:pt x="3104" y="9621"/>
                  </a:cubicBezTo>
                  <a:lnTo>
                    <a:pt x="4045" y="9621"/>
                  </a:lnTo>
                  <a:lnTo>
                    <a:pt x="4045" y="4269"/>
                  </a:lnTo>
                  <a:lnTo>
                    <a:pt x="4530" y="3549"/>
                  </a:lnTo>
                  <a:lnTo>
                    <a:pt x="5078" y="2732"/>
                  </a:lnTo>
                  <a:lnTo>
                    <a:pt x="5630" y="3549"/>
                  </a:lnTo>
                  <a:lnTo>
                    <a:pt x="6111" y="4269"/>
                  </a:lnTo>
                  <a:lnTo>
                    <a:pt x="6111" y="9621"/>
                  </a:lnTo>
                  <a:lnTo>
                    <a:pt x="7057" y="9621"/>
                  </a:lnTo>
                  <a:cubicBezTo>
                    <a:pt x="7062" y="8684"/>
                    <a:pt x="7432" y="7786"/>
                    <a:pt x="8090" y="7118"/>
                  </a:cubicBezTo>
                  <a:cubicBezTo>
                    <a:pt x="8849" y="6335"/>
                    <a:pt x="9277" y="5288"/>
                    <a:pt x="9272" y="4197"/>
                  </a:cubicBezTo>
                  <a:lnTo>
                    <a:pt x="9277" y="4197"/>
                  </a:lnTo>
                  <a:cubicBezTo>
                    <a:pt x="9273" y="1788"/>
                    <a:pt x="7299" y="1"/>
                    <a:pt x="5083" y="1"/>
                  </a:cubicBezTo>
                  <a:close/>
                </a:path>
              </a:pathLst>
            </a:custGeom>
            <a:solidFill>
              <a:schemeClr val="accent4"/>
            </a:solidFill>
            <a:ln>
              <a:noFill/>
            </a:ln>
          </p:spPr>
          <p:txBody>
            <a:bodyPr spcFirstLastPara="1" wrap="square" lIns="68569" tIns="68569" rIns="68569" bIns="68569" anchor="ctr" anchorCtr="0">
              <a:noAutofit/>
            </a:bodyPr>
            <a:lstStyle/>
            <a:p>
              <a:endParaRPr sz="1350">
                <a:solidFill>
                  <a:srgbClr val="000000"/>
                </a:solidFill>
              </a:endParaRPr>
            </a:p>
          </p:txBody>
        </p:sp>
        <p:sp>
          <p:nvSpPr>
            <p:cNvPr id="131" name="Google Shape;1090;p30"/>
            <p:cNvSpPr/>
            <p:nvPr/>
          </p:nvSpPr>
          <p:spPr>
            <a:xfrm>
              <a:off x="3257745" y="2958627"/>
              <a:ext cx="79875" cy="97442"/>
            </a:xfrm>
            <a:custGeom>
              <a:avLst/>
              <a:gdLst/>
              <a:ahLst/>
              <a:cxnLst/>
              <a:rect l="l" t="t" r="r" b="b"/>
              <a:pathLst>
                <a:path w="3051" h="3722" extrusionOk="0">
                  <a:moveTo>
                    <a:pt x="369" y="1"/>
                  </a:moveTo>
                  <a:cubicBezTo>
                    <a:pt x="94" y="1"/>
                    <a:pt x="0" y="429"/>
                    <a:pt x="308" y="517"/>
                  </a:cubicBezTo>
                  <a:cubicBezTo>
                    <a:pt x="1619" y="897"/>
                    <a:pt x="2522" y="2093"/>
                    <a:pt x="2527" y="3457"/>
                  </a:cubicBezTo>
                  <a:cubicBezTo>
                    <a:pt x="2527" y="3601"/>
                    <a:pt x="2642" y="3721"/>
                    <a:pt x="2787" y="3721"/>
                  </a:cubicBezTo>
                  <a:cubicBezTo>
                    <a:pt x="2931" y="3721"/>
                    <a:pt x="3051" y="3601"/>
                    <a:pt x="3051" y="3457"/>
                  </a:cubicBezTo>
                  <a:cubicBezTo>
                    <a:pt x="3046" y="1857"/>
                    <a:pt x="1984" y="459"/>
                    <a:pt x="452" y="13"/>
                  </a:cubicBezTo>
                  <a:cubicBezTo>
                    <a:pt x="423" y="4"/>
                    <a:pt x="395" y="1"/>
                    <a:pt x="369" y="1"/>
                  </a:cubicBezTo>
                  <a:close/>
                </a:path>
              </a:pathLst>
            </a:custGeom>
            <a:solidFill>
              <a:srgbClr val="FFFFFF"/>
            </a:solidFill>
            <a:ln>
              <a:noFill/>
            </a:ln>
          </p:spPr>
          <p:txBody>
            <a:bodyPr spcFirstLastPara="1" wrap="square" lIns="68569" tIns="68569" rIns="68569" bIns="68569" anchor="ctr" anchorCtr="0">
              <a:noAutofit/>
            </a:bodyPr>
            <a:lstStyle/>
            <a:p>
              <a:endParaRPr sz="1350">
                <a:solidFill>
                  <a:srgbClr val="000000"/>
                </a:solidFill>
              </a:endParaRPr>
            </a:p>
          </p:txBody>
        </p:sp>
        <p:sp>
          <p:nvSpPr>
            <p:cNvPr id="132" name="Google Shape;1091;p30"/>
            <p:cNvSpPr/>
            <p:nvPr/>
          </p:nvSpPr>
          <p:spPr>
            <a:xfrm>
              <a:off x="3233293" y="2955433"/>
              <a:ext cx="24766" cy="13849"/>
            </a:xfrm>
            <a:custGeom>
              <a:avLst/>
              <a:gdLst/>
              <a:ahLst/>
              <a:cxnLst/>
              <a:rect l="l" t="t" r="r" b="b"/>
              <a:pathLst>
                <a:path w="946" h="529" extrusionOk="0">
                  <a:moveTo>
                    <a:pt x="348" y="0"/>
                  </a:moveTo>
                  <a:cubicBezTo>
                    <a:pt x="1" y="5"/>
                    <a:pt x="12" y="524"/>
                    <a:pt x="353" y="524"/>
                  </a:cubicBezTo>
                  <a:cubicBezTo>
                    <a:pt x="356" y="524"/>
                    <a:pt x="359" y="524"/>
                    <a:pt x="363" y="524"/>
                  </a:cubicBezTo>
                  <a:lnTo>
                    <a:pt x="396" y="524"/>
                  </a:lnTo>
                  <a:cubicBezTo>
                    <a:pt x="454" y="524"/>
                    <a:pt x="511" y="524"/>
                    <a:pt x="574" y="529"/>
                  </a:cubicBezTo>
                  <a:lnTo>
                    <a:pt x="588" y="529"/>
                  </a:lnTo>
                  <a:cubicBezTo>
                    <a:pt x="591" y="529"/>
                    <a:pt x="595" y="529"/>
                    <a:pt x="598" y="529"/>
                  </a:cubicBezTo>
                  <a:cubicBezTo>
                    <a:pt x="934" y="529"/>
                    <a:pt x="945" y="14"/>
                    <a:pt x="598" y="5"/>
                  </a:cubicBezTo>
                  <a:cubicBezTo>
                    <a:pt x="516" y="0"/>
                    <a:pt x="430" y="0"/>
                    <a:pt x="348" y="0"/>
                  </a:cubicBezTo>
                  <a:close/>
                </a:path>
              </a:pathLst>
            </a:custGeom>
            <a:solidFill>
              <a:srgbClr val="FFFFFF"/>
            </a:solidFill>
            <a:ln>
              <a:noFill/>
            </a:ln>
          </p:spPr>
          <p:txBody>
            <a:bodyPr spcFirstLastPara="1" wrap="square" lIns="68569" tIns="68569" rIns="68569" bIns="68569" anchor="ctr" anchorCtr="0">
              <a:noAutofit/>
            </a:bodyPr>
            <a:lstStyle/>
            <a:p>
              <a:endParaRPr sz="1350">
                <a:solidFill>
                  <a:srgbClr val="000000"/>
                </a:solidFill>
              </a:endParaRPr>
            </a:p>
          </p:txBody>
        </p:sp>
        <p:sp>
          <p:nvSpPr>
            <p:cNvPr id="133" name="Google Shape;1092;p30"/>
            <p:cNvSpPr/>
            <p:nvPr/>
          </p:nvSpPr>
          <p:spPr>
            <a:xfrm>
              <a:off x="3371680" y="3043712"/>
              <a:ext cx="30343" cy="13744"/>
            </a:xfrm>
            <a:custGeom>
              <a:avLst/>
              <a:gdLst/>
              <a:ahLst/>
              <a:cxnLst/>
              <a:rect l="l" t="t" r="r" b="b"/>
              <a:pathLst>
                <a:path w="1159" h="525" extrusionOk="0">
                  <a:moveTo>
                    <a:pt x="351" y="1"/>
                  </a:moveTo>
                  <a:cubicBezTo>
                    <a:pt x="1" y="1"/>
                    <a:pt x="1" y="524"/>
                    <a:pt x="351" y="524"/>
                  </a:cubicBezTo>
                  <a:lnTo>
                    <a:pt x="808" y="524"/>
                  </a:lnTo>
                  <a:cubicBezTo>
                    <a:pt x="1158" y="524"/>
                    <a:pt x="1158" y="1"/>
                    <a:pt x="808" y="1"/>
                  </a:cubicBezTo>
                  <a:close/>
                </a:path>
              </a:pathLst>
            </a:custGeom>
            <a:solidFill>
              <a:schemeClr val="dk1"/>
            </a:solidFill>
            <a:ln>
              <a:noFill/>
            </a:ln>
          </p:spPr>
          <p:txBody>
            <a:bodyPr spcFirstLastPara="1" wrap="square" lIns="68569" tIns="68569" rIns="68569" bIns="68569" anchor="ctr" anchorCtr="0">
              <a:noAutofit/>
            </a:bodyPr>
            <a:lstStyle/>
            <a:p>
              <a:endParaRPr sz="1350">
                <a:solidFill>
                  <a:srgbClr val="000000"/>
                </a:solidFill>
              </a:endParaRPr>
            </a:p>
          </p:txBody>
        </p:sp>
        <p:sp>
          <p:nvSpPr>
            <p:cNvPr id="134" name="Google Shape;1093;p30"/>
            <p:cNvSpPr/>
            <p:nvPr/>
          </p:nvSpPr>
          <p:spPr>
            <a:xfrm>
              <a:off x="3085690" y="3043712"/>
              <a:ext cx="30343" cy="13744"/>
            </a:xfrm>
            <a:custGeom>
              <a:avLst/>
              <a:gdLst/>
              <a:ahLst/>
              <a:cxnLst/>
              <a:rect l="l" t="t" r="r" b="b"/>
              <a:pathLst>
                <a:path w="1159" h="525" extrusionOk="0">
                  <a:moveTo>
                    <a:pt x="351" y="1"/>
                  </a:moveTo>
                  <a:cubicBezTo>
                    <a:pt x="0" y="1"/>
                    <a:pt x="0" y="524"/>
                    <a:pt x="351" y="524"/>
                  </a:cubicBezTo>
                  <a:lnTo>
                    <a:pt x="807" y="524"/>
                  </a:lnTo>
                  <a:cubicBezTo>
                    <a:pt x="1158" y="524"/>
                    <a:pt x="1158" y="1"/>
                    <a:pt x="807" y="1"/>
                  </a:cubicBezTo>
                  <a:close/>
                </a:path>
              </a:pathLst>
            </a:custGeom>
            <a:solidFill>
              <a:schemeClr val="dk1"/>
            </a:solidFill>
            <a:ln>
              <a:noFill/>
            </a:ln>
          </p:spPr>
          <p:txBody>
            <a:bodyPr spcFirstLastPara="1" wrap="square" lIns="68569" tIns="68569" rIns="68569" bIns="68569" anchor="ctr" anchorCtr="0">
              <a:noAutofit/>
            </a:bodyPr>
            <a:lstStyle/>
            <a:p>
              <a:endParaRPr sz="1350">
                <a:solidFill>
                  <a:srgbClr val="000000"/>
                </a:solidFill>
              </a:endParaRPr>
            </a:p>
          </p:txBody>
        </p:sp>
        <p:sp>
          <p:nvSpPr>
            <p:cNvPr id="135" name="Google Shape;1094;p30"/>
            <p:cNvSpPr/>
            <p:nvPr/>
          </p:nvSpPr>
          <p:spPr>
            <a:xfrm>
              <a:off x="3352935" y="2969125"/>
              <a:ext cx="30107" cy="19897"/>
            </a:xfrm>
            <a:custGeom>
              <a:avLst/>
              <a:gdLst/>
              <a:ahLst/>
              <a:cxnLst/>
              <a:rect l="l" t="t" r="r" b="b"/>
              <a:pathLst>
                <a:path w="1150" h="760" extrusionOk="0">
                  <a:moveTo>
                    <a:pt x="769" y="0"/>
                  </a:moveTo>
                  <a:cubicBezTo>
                    <a:pt x="725" y="0"/>
                    <a:pt x="678" y="12"/>
                    <a:pt x="630" y="39"/>
                  </a:cubicBezTo>
                  <a:lnTo>
                    <a:pt x="236" y="270"/>
                  </a:lnTo>
                  <a:cubicBezTo>
                    <a:pt x="1" y="404"/>
                    <a:pt x="97" y="760"/>
                    <a:pt x="366" y="760"/>
                  </a:cubicBezTo>
                  <a:cubicBezTo>
                    <a:pt x="414" y="760"/>
                    <a:pt x="457" y="745"/>
                    <a:pt x="496" y="721"/>
                  </a:cubicBezTo>
                  <a:lnTo>
                    <a:pt x="894" y="496"/>
                  </a:lnTo>
                  <a:cubicBezTo>
                    <a:pt x="1150" y="346"/>
                    <a:pt x="1005" y="0"/>
                    <a:pt x="769" y="0"/>
                  </a:cubicBezTo>
                  <a:close/>
                </a:path>
              </a:pathLst>
            </a:custGeom>
            <a:solidFill>
              <a:schemeClr val="dk1"/>
            </a:solidFill>
            <a:ln>
              <a:noFill/>
            </a:ln>
          </p:spPr>
          <p:txBody>
            <a:bodyPr spcFirstLastPara="1" wrap="square" lIns="68569" tIns="68569" rIns="68569" bIns="68569" anchor="ctr" anchorCtr="0">
              <a:noAutofit/>
            </a:bodyPr>
            <a:lstStyle/>
            <a:p>
              <a:endParaRPr sz="1350">
                <a:solidFill>
                  <a:srgbClr val="000000"/>
                </a:solidFill>
              </a:endParaRPr>
            </a:p>
          </p:txBody>
        </p:sp>
        <p:sp>
          <p:nvSpPr>
            <p:cNvPr id="136" name="Google Shape;1095;p30"/>
            <p:cNvSpPr/>
            <p:nvPr/>
          </p:nvSpPr>
          <p:spPr>
            <a:xfrm>
              <a:off x="3105168" y="3112121"/>
              <a:ext cx="30107" cy="19897"/>
            </a:xfrm>
            <a:custGeom>
              <a:avLst/>
              <a:gdLst/>
              <a:ahLst/>
              <a:cxnLst/>
              <a:rect l="l" t="t" r="r" b="b"/>
              <a:pathLst>
                <a:path w="1150" h="760" extrusionOk="0">
                  <a:moveTo>
                    <a:pt x="772" y="1"/>
                  </a:moveTo>
                  <a:cubicBezTo>
                    <a:pt x="728" y="1"/>
                    <a:pt x="682" y="12"/>
                    <a:pt x="635" y="39"/>
                  </a:cubicBezTo>
                  <a:lnTo>
                    <a:pt x="236" y="270"/>
                  </a:lnTo>
                  <a:cubicBezTo>
                    <a:pt x="1" y="404"/>
                    <a:pt x="97" y="760"/>
                    <a:pt x="366" y="760"/>
                  </a:cubicBezTo>
                  <a:cubicBezTo>
                    <a:pt x="414" y="760"/>
                    <a:pt x="457" y="746"/>
                    <a:pt x="501" y="726"/>
                  </a:cubicBezTo>
                  <a:lnTo>
                    <a:pt x="894" y="496"/>
                  </a:lnTo>
                  <a:cubicBezTo>
                    <a:pt x="1150" y="346"/>
                    <a:pt x="1005" y="1"/>
                    <a:pt x="772" y="1"/>
                  </a:cubicBezTo>
                  <a:close/>
                </a:path>
              </a:pathLst>
            </a:custGeom>
            <a:solidFill>
              <a:schemeClr val="dk1"/>
            </a:solidFill>
            <a:ln>
              <a:noFill/>
            </a:ln>
          </p:spPr>
          <p:txBody>
            <a:bodyPr spcFirstLastPara="1" wrap="square" lIns="68569" tIns="68569" rIns="68569" bIns="68569" anchor="ctr" anchorCtr="0">
              <a:noAutofit/>
            </a:bodyPr>
            <a:lstStyle/>
            <a:p>
              <a:endParaRPr sz="1350">
                <a:solidFill>
                  <a:srgbClr val="000000"/>
                </a:solidFill>
              </a:endParaRPr>
            </a:p>
          </p:txBody>
        </p:sp>
        <p:sp>
          <p:nvSpPr>
            <p:cNvPr id="137" name="Google Shape;1096;p30"/>
            <p:cNvSpPr/>
            <p:nvPr/>
          </p:nvSpPr>
          <p:spPr>
            <a:xfrm>
              <a:off x="3303769" y="2914566"/>
              <a:ext cx="23719" cy="24295"/>
            </a:xfrm>
            <a:custGeom>
              <a:avLst/>
              <a:gdLst/>
              <a:ahLst/>
              <a:cxnLst/>
              <a:rect l="l" t="t" r="r" b="b"/>
              <a:pathLst>
                <a:path w="906" h="928" extrusionOk="0">
                  <a:moveTo>
                    <a:pt x="549" y="1"/>
                  </a:moveTo>
                  <a:cubicBezTo>
                    <a:pt x="468" y="1"/>
                    <a:pt x="386" y="40"/>
                    <a:pt x="332" y="134"/>
                  </a:cubicBezTo>
                  <a:lnTo>
                    <a:pt x="101" y="533"/>
                  </a:lnTo>
                  <a:cubicBezTo>
                    <a:pt x="1" y="706"/>
                    <a:pt x="125" y="927"/>
                    <a:pt x="327" y="927"/>
                  </a:cubicBezTo>
                  <a:cubicBezTo>
                    <a:pt x="423" y="927"/>
                    <a:pt x="510" y="879"/>
                    <a:pt x="558" y="797"/>
                  </a:cubicBezTo>
                  <a:lnTo>
                    <a:pt x="784" y="399"/>
                  </a:lnTo>
                  <a:cubicBezTo>
                    <a:pt x="906" y="190"/>
                    <a:pt x="728" y="1"/>
                    <a:pt x="549" y="1"/>
                  </a:cubicBezTo>
                  <a:close/>
                </a:path>
              </a:pathLst>
            </a:custGeom>
            <a:solidFill>
              <a:schemeClr val="dk1"/>
            </a:solidFill>
            <a:ln>
              <a:noFill/>
            </a:ln>
          </p:spPr>
          <p:txBody>
            <a:bodyPr spcFirstLastPara="1" wrap="square" lIns="68569" tIns="68569" rIns="68569" bIns="68569" anchor="ctr" anchorCtr="0">
              <a:noAutofit/>
            </a:bodyPr>
            <a:lstStyle/>
            <a:p>
              <a:endParaRPr sz="1350">
                <a:solidFill>
                  <a:srgbClr val="000000"/>
                </a:solidFill>
              </a:endParaRPr>
            </a:p>
          </p:txBody>
        </p:sp>
        <p:sp>
          <p:nvSpPr>
            <p:cNvPr id="138" name="Google Shape;1097;p30"/>
            <p:cNvSpPr/>
            <p:nvPr/>
          </p:nvSpPr>
          <p:spPr>
            <a:xfrm>
              <a:off x="3236984" y="2894722"/>
              <a:ext cx="13744" cy="25761"/>
            </a:xfrm>
            <a:custGeom>
              <a:avLst/>
              <a:gdLst/>
              <a:ahLst/>
              <a:cxnLst/>
              <a:rect l="l" t="t" r="r" b="b"/>
              <a:pathLst>
                <a:path w="525" h="984" extrusionOk="0">
                  <a:moveTo>
                    <a:pt x="262" y="0"/>
                  </a:moveTo>
                  <a:cubicBezTo>
                    <a:pt x="131" y="0"/>
                    <a:pt x="1" y="88"/>
                    <a:pt x="1" y="263"/>
                  </a:cubicBezTo>
                  <a:lnTo>
                    <a:pt x="1" y="719"/>
                  </a:lnTo>
                  <a:cubicBezTo>
                    <a:pt x="1" y="864"/>
                    <a:pt x="116" y="984"/>
                    <a:pt x="265" y="984"/>
                  </a:cubicBezTo>
                  <a:cubicBezTo>
                    <a:pt x="409" y="984"/>
                    <a:pt x="524" y="864"/>
                    <a:pt x="524" y="719"/>
                  </a:cubicBezTo>
                  <a:lnTo>
                    <a:pt x="524" y="263"/>
                  </a:lnTo>
                  <a:cubicBezTo>
                    <a:pt x="524" y="88"/>
                    <a:pt x="393" y="0"/>
                    <a:pt x="262" y="0"/>
                  </a:cubicBezTo>
                  <a:close/>
                </a:path>
              </a:pathLst>
            </a:custGeom>
            <a:solidFill>
              <a:schemeClr val="dk1"/>
            </a:solidFill>
            <a:ln>
              <a:noFill/>
            </a:ln>
          </p:spPr>
          <p:txBody>
            <a:bodyPr spcFirstLastPara="1" wrap="square" lIns="68569" tIns="68569" rIns="68569" bIns="68569" anchor="ctr" anchorCtr="0">
              <a:noAutofit/>
            </a:bodyPr>
            <a:lstStyle/>
            <a:p>
              <a:endParaRPr sz="1350">
                <a:solidFill>
                  <a:srgbClr val="000000"/>
                </a:solidFill>
              </a:endParaRPr>
            </a:p>
          </p:txBody>
        </p:sp>
        <p:sp>
          <p:nvSpPr>
            <p:cNvPr id="139" name="Google Shape;1098;p30"/>
            <p:cNvSpPr/>
            <p:nvPr/>
          </p:nvSpPr>
          <p:spPr>
            <a:xfrm>
              <a:off x="3160198" y="2914566"/>
              <a:ext cx="23745" cy="24295"/>
            </a:xfrm>
            <a:custGeom>
              <a:avLst/>
              <a:gdLst/>
              <a:ahLst/>
              <a:cxnLst/>
              <a:rect l="l" t="t" r="r" b="b"/>
              <a:pathLst>
                <a:path w="907" h="928" extrusionOk="0">
                  <a:moveTo>
                    <a:pt x="359" y="1"/>
                  </a:moveTo>
                  <a:cubicBezTo>
                    <a:pt x="179" y="1"/>
                    <a:pt x="1" y="190"/>
                    <a:pt x="123" y="399"/>
                  </a:cubicBezTo>
                  <a:lnTo>
                    <a:pt x="354" y="797"/>
                  </a:lnTo>
                  <a:cubicBezTo>
                    <a:pt x="397" y="874"/>
                    <a:pt x="483" y="927"/>
                    <a:pt x="580" y="927"/>
                  </a:cubicBezTo>
                  <a:cubicBezTo>
                    <a:pt x="781" y="927"/>
                    <a:pt x="906" y="706"/>
                    <a:pt x="805" y="533"/>
                  </a:cubicBezTo>
                  <a:lnTo>
                    <a:pt x="580" y="134"/>
                  </a:lnTo>
                  <a:cubicBezTo>
                    <a:pt x="524" y="40"/>
                    <a:pt x="441" y="1"/>
                    <a:pt x="359" y="1"/>
                  </a:cubicBezTo>
                  <a:close/>
                </a:path>
              </a:pathLst>
            </a:custGeom>
            <a:solidFill>
              <a:schemeClr val="dk1"/>
            </a:solidFill>
            <a:ln>
              <a:noFill/>
            </a:ln>
          </p:spPr>
          <p:txBody>
            <a:bodyPr spcFirstLastPara="1" wrap="square" lIns="68569" tIns="68569" rIns="68569" bIns="68569" anchor="ctr" anchorCtr="0">
              <a:noAutofit/>
            </a:bodyPr>
            <a:lstStyle/>
            <a:p>
              <a:endParaRPr sz="1350">
                <a:solidFill>
                  <a:srgbClr val="000000"/>
                </a:solidFill>
              </a:endParaRPr>
            </a:p>
          </p:txBody>
        </p:sp>
        <p:sp>
          <p:nvSpPr>
            <p:cNvPr id="140" name="Google Shape;1099;p30"/>
            <p:cNvSpPr/>
            <p:nvPr/>
          </p:nvSpPr>
          <p:spPr>
            <a:xfrm>
              <a:off x="3104566" y="2969073"/>
              <a:ext cx="30028" cy="19949"/>
            </a:xfrm>
            <a:custGeom>
              <a:avLst/>
              <a:gdLst/>
              <a:ahLst/>
              <a:cxnLst/>
              <a:rect l="l" t="t" r="r" b="b"/>
              <a:pathLst>
                <a:path w="1147" h="762" extrusionOk="0">
                  <a:moveTo>
                    <a:pt x="380" y="1"/>
                  </a:moveTo>
                  <a:cubicBezTo>
                    <a:pt x="147" y="1"/>
                    <a:pt x="0" y="348"/>
                    <a:pt x="259" y="498"/>
                  </a:cubicBezTo>
                  <a:lnTo>
                    <a:pt x="653" y="723"/>
                  </a:lnTo>
                  <a:cubicBezTo>
                    <a:pt x="696" y="747"/>
                    <a:pt x="740" y="762"/>
                    <a:pt x="788" y="762"/>
                  </a:cubicBezTo>
                  <a:lnTo>
                    <a:pt x="783" y="757"/>
                  </a:lnTo>
                  <a:lnTo>
                    <a:pt x="783" y="757"/>
                  </a:lnTo>
                  <a:cubicBezTo>
                    <a:pt x="785" y="757"/>
                    <a:pt x="787" y="757"/>
                    <a:pt x="788" y="757"/>
                  </a:cubicBezTo>
                  <a:cubicBezTo>
                    <a:pt x="1058" y="757"/>
                    <a:pt x="1147" y="401"/>
                    <a:pt x="917" y="267"/>
                  </a:cubicBezTo>
                  <a:lnTo>
                    <a:pt x="519" y="41"/>
                  </a:lnTo>
                  <a:cubicBezTo>
                    <a:pt x="471" y="13"/>
                    <a:pt x="424" y="1"/>
                    <a:pt x="380" y="1"/>
                  </a:cubicBezTo>
                  <a:close/>
                </a:path>
              </a:pathLst>
            </a:custGeom>
            <a:solidFill>
              <a:schemeClr val="dk1"/>
            </a:solidFill>
            <a:ln>
              <a:noFill/>
            </a:ln>
          </p:spPr>
          <p:txBody>
            <a:bodyPr spcFirstLastPara="1" wrap="square" lIns="68569" tIns="68569" rIns="68569" bIns="68569" anchor="ctr" anchorCtr="0">
              <a:noAutofit/>
            </a:bodyPr>
            <a:lstStyle/>
            <a:p>
              <a:endParaRPr sz="1350">
                <a:solidFill>
                  <a:srgbClr val="000000"/>
                </a:solidFill>
              </a:endParaRPr>
            </a:p>
          </p:txBody>
        </p:sp>
        <p:sp>
          <p:nvSpPr>
            <p:cNvPr id="141" name="Google Shape;1100;p30"/>
            <p:cNvSpPr/>
            <p:nvPr/>
          </p:nvSpPr>
          <p:spPr>
            <a:xfrm>
              <a:off x="3352412" y="3112121"/>
              <a:ext cx="30107" cy="19897"/>
            </a:xfrm>
            <a:custGeom>
              <a:avLst/>
              <a:gdLst/>
              <a:ahLst/>
              <a:cxnLst/>
              <a:rect l="l" t="t" r="r" b="b"/>
              <a:pathLst>
                <a:path w="1150" h="760" extrusionOk="0">
                  <a:moveTo>
                    <a:pt x="379" y="1"/>
                  </a:moveTo>
                  <a:cubicBezTo>
                    <a:pt x="146" y="1"/>
                    <a:pt x="1" y="346"/>
                    <a:pt x="256" y="496"/>
                  </a:cubicBezTo>
                  <a:lnTo>
                    <a:pt x="650" y="722"/>
                  </a:lnTo>
                  <a:cubicBezTo>
                    <a:pt x="693" y="746"/>
                    <a:pt x="737" y="760"/>
                    <a:pt x="785" y="760"/>
                  </a:cubicBezTo>
                  <a:cubicBezTo>
                    <a:pt x="1054" y="760"/>
                    <a:pt x="1150" y="404"/>
                    <a:pt x="914" y="270"/>
                  </a:cubicBezTo>
                  <a:lnTo>
                    <a:pt x="516" y="39"/>
                  </a:lnTo>
                  <a:cubicBezTo>
                    <a:pt x="469" y="12"/>
                    <a:pt x="422" y="1"/>
                    <a:pt x="379" y="1"/>
                  </a:cubicBezTo>
                  <a:close/>
                </a:path>
              </a:pathLst>
            </a:custGeom>
            <a:solidFill>
              <a:schemeClr val="dk1"/>
            </a:solidFill>
            <a:ln>
              <a:noFill/>
            </a:ln>
          </p:spPr>
          <p:txBody>
            <a:bodyPr spcFirstLastPara="1" wrap="square" lIns="68569" tIns="68569" rIns="68569" bIns="68569" anchor="ctr" anchorCtr="0">
              <a:noAutofit/>
            </a:bodyPr>
            <a:lstStyle/>
            <a:p>
              <a:endParaRPr sz="1350">
                <a:solidFill>
                  <a:srgbClr val="000000"/>
                </a:solidFill>
              </a:endParaRPr>
            </a:p>
          </p:txBody>
        </p:sp>
        <p:sp>
          <p:nvSpPr>
            <p:cNvPr id="142" name="Google Shape;1101;p30"/>
            <p:cNvSpPr/>
            <p:nvPr/>
          </p:nvSpPr>
          <p:spPr>
            <a:xfrm>
              <a:off x="3116006" y="2932814"/>
              <a:ext cx="256197" cy="344607"/>
            </a:xfrm>
            <a:custGeom>
              <a:avLst/>
              <a:gdLst/>
              <a:ahLst/>
              <a:cxnLst/>
              <a:rect l="l" t="t" r="r" b="b"/>
              <a:pathLst>
                <a:path w="9786" h="13163" extrusionOk="0">
                  <a:moveTo>
                    <a:pt x="4886" y="3444"/>
                  </a:moveTo>
                  <a:lnTo>
                    <a:pt x="5040" y="3679"/>
                  </a:lnTo>
                  <a:cubicBezTo>
                    <a:pt x="4989" y="3691"/>
                    <a:pt x="4936" y="3697"/>
                    <a:pt x="4883" y="3697"/>
                  </a:cubicBezTo>
                  <a:cubicBezTo>
                    <a:pt x="4831" y="3697"/>
                    <a:pt x="4778" y="3691"/>
                    <a:pt x="4727" y="3679"/>
                  </a:cubicBezTo>
                  <a:lnTo>
                    <a:pt x="4886" y="3444"/>
                  </a:lnTo>
                  <a:close/>
                  <a:moveTo>
                    <a:pt x="5342" y="4136"/>
                  </a:moveTo>
                  <a:lnTo>
                    <a:pt x="5510" y="4381"/>
                  </a:lnTo>
                  <a:cubicBezTo>
                    <a:pt x="5306" y="4436"/>
                    <a:pt x="5095" y="4464"/>
                    <a:pt x="4883" y="4464"/>
                  </a:cubicBezTo>
                  <a:cubicBezTo>
                    <a:pt x="4672" y="4464"/>
                    <a:pt x="4461" y="4436"/>
                    <a:pt x="4256" y="4381"/>
                  </a:cubicBezTo>
                  <a:lnTo>
                    <a:pt x="4425" y="4136"/>
                  </a:lnTo>
                  <a:cubicBezTo>
                    <a:pt x="4571" y="4193"/>
                    <a:pt x="4727" y="4222"/>
                    <a:pt x="4883" y="4222"/>
                  </a:cubicBezTo>
                  <a:cubicBezTo>
                    <a:pt x="5040" y="4222"/>
                    <a:pt x="5196" y="4193"/>
                    <a:pt x="5342" y="4136"/>
                  </a:cubicBezTo>
                  <a:close/>
                  <a:moveTo>
                    <a:pt x="4112" y="4885"/>
                  </a:moveTo>
                  <a:cubicBezTo>
                    <a:pt x="4280" y="4928"/>
                    <a:pt x="4449" y="4962"/>
                    <a:pt x="4622" y="4976"/>
                  </a:cubicBezTo>
                  <a:lnTo>
                    <a:pt x="4622" y="9603"/>
                  </a:lnTo>
                  <a:lnTo>
                    <a:pt x="4112" y="9603"/>
                  </a:lnTo>
                  <a:lnTo>
                    <a:pt x="4112" y="4885"/>
                  </a:lnTo>
                  <a:close/>
                  <a:moveTo>
                    <a:pt x="5654" y="4885"/>
                  </a:moveTo>
                  <a:lnTo>
                    <a:pt x="5654" y="9603"/>
                  </a:lnTo>
                  <a:lnTo>
                    <a:pt x="5145" y="9603"/>
                  </a:lnTo>
                  <a:lnTo>
                    <a:pt x="5145" y="4976"/>
                  </a:lnTo>
                  <a:cubicBezTo>
                    <a:pt x="5318" y="4962"/>
                    <a:pt x="5486" y="4933"/>
                    <a:pt x="5654" y="4885"/>
                  </a:cubicBezTo>
                  <a:close/>
                  <a:moveTo>
                    <a:pt x="4886" y="513"/>
                  </a:moveTo>
                  <a:cubicBezTo>
                    <a:pt x="6466" y="513"/>
                    <a:pt x="7888" y="1455"/>
                    <a:pt x="8503" y="2911"/>
                  </a:cubicBezTo>
                  <a:cubicBezTo>
                    <a:pt x="9123" y="4361"/>
                    <a:pt x="8806" y="6043"/>
                    <a:pt x="7706" y="7177"/>
                  </a:cubicBezTo>
                  <a:lnTo>
                    <a:pt x="7706" y="7181"/>
                  </a:lnTo>
                  <a:cubicBezTo>
                    <a:pt x="7062" y="7830"/>
                    <a:pt x="6678" y="8690"/>
                    <a:pt x="6610" y="9603"/>
                  </a:cubicBezTo>
                  <a:lnTo>
                    <a:pt x="6183" y="9603"/>
                  </a:lnTo>
                  <a:lnTo>
                    <a:pt x="6183" y="4515"/>
                  </a:lnTo>
                  <a:cubicBezTo>
                    <a:pt x="6183" y="4462"/>
                    <a:pt x="6164" y="4414"/>
                    <a:pt x="6135" y="4371"/>
                  </a:cubicBezTo>
                  <a:lnTo>
                    <a:pt x="5102" y="2829"/>
                  </a:lnTo>
                  <a:cubicBezTo>
                    <a:pt x="5052" y="2750"/>
                    <a:pt x="4969" y="2710"/>
                    <a:pt x="4885" y="2710"/>
                  </a:cubicBezTo>
                  <a:cubicBezTo>
                    <a:pt x="4802" y="2710"/>
                    <a:pt x="4718" y="2750"/>
                    <a:pt x="4665" y="2829"/>
                  </a:cubicBezTo>
                  <a:lnTo>
                    <a:pt x="3632" y="4371"/>
                  </a:lnTo>
                  <a:cubicBezTo>
                    <a:pt x="3603" y="4414"/>
                    <a:pt x="3589" y="4462"/>
                    <a:pt x="3589" y="4515"/>
                  </a:cubicBezTo>
                  <a:lnTo>
                    <a:pt x="3589" y="9603"/>
                  </a:lnTo>
                  <a:lnTo>
                    <a:pt x="3161" y="9603"/>
                  </a:lnTo>
                  <a:cubicBezTo>
                    <a:pt x="3094" y="8690"/>
                    <a:pt x="2705" y="7830"/>
                    <a:pt x="2061" y="7177"/>
                  </a:cubicBezTo>
                  <a:cubicBezTo>
                    <a:pt x="975" y="6048"/>
                    <a:pt x="658" y="4385"/>
                    <a:pt x="1259" y="2939"/>
                  </a:cubicBezTo>
                  <a:cubicBezTo>
                    <a:pt x="1859" y="1489"/>
                    <a:pt x="3262" y="537"/>
                    <a:pt x="4828" y="513"/>
                  </a:cubicBezTo>
                  <a:close/>
                  <a:moveTo>
                    <a:pt x="6601" y="10131"/>
                  </a:moveTo>
                  <a:lnTo>
                    <a:pt x="6601" y="10467"/>
                  </a:lnTo>
                  <a:lnTo>
                    <a:pt x="6601" y="10520"/>
                  </a:lnTo>
                  <a:lnTo>
                    <a:pt x="3171" y="10520"/>
                  </a:lnTo>
                  <a:cubicBezTo>
                    <a:pt x="3171" y="10506"/>
                    <a:pt x="3166" y="10487"/>
                    <a:pt x="3166" y="10467"/>
                  </a:cubicBezTo>
                  <a:lnTo>
                    <a:pt x="3166" y="10131"/>
                  </a:lnTo>
                  <a:close/>
                  <a:moveTo>
                    <a:pt x="6476" y="11044"/>
                  </a:moveTo>
                  <a:cubicBezTo>
                    <a:pt x="6245" y="11558"/>
                    <a:pt x="5741" y="11885"/>
                    <a:pt x="5179" y="11885"/>
                  </a:cubicBezTo>
                  <a:lnTo>
                    <a:pt x="4588" y="11885"/>
                  </a:lnTo>
                  <a:cubicBezTo>
                    <a:pt x="4031" y="11885"/>
                    <a:pt x="3521" y="11558"/>
                    <a:pt x="3291" y="11044"/>
                  </a:cubicBezTo>
                  <a:close/>
                  <a:moveTo>
                    <a:pt x="5299" y="12408"/>
                  </a:moveTo>
                  <a:lnTo>
                    <a:pt x="5299" y="12418"/>
                  </a:lnTo>
                  <a:lnTo>
                    <a:pt x="5304" y="12423"/>
                  </a:lnTo>
                  <a:cubicBezTo>
                    <a:pt x="5304" y="12543"/>
                    <a:pt x="5203" y="12639"/>
                    <a:pt x="5083" y="12639"/>
                  </a:cubicBezTo>
                  <a:lnTo>
                    <a:pt x="4684" y="12639"/>
                  </a:lnTo>
                  <a:cubicBezTo>
                    <a:pt x="4564" y="12639"/>
                    <a:pt x="4463" y="12543"/>
                    <a:pt x="4463" y="12423"/>
                  </a:cubicBezTo>
                  <a:lnTo>
                    <a:pt x="4463" y="12408"/>
                  </a:lnTo>
                  <a:close/>
                  <a:moveTo>
                    <a:pt x="4902" y="1"/>
                  </a:moveTo>
                  <a:cubicBezTo>
                    <a:pt x="3766" y="1"/>
                    <a:pt x="2630" y="432"/>
                    <a:pt x="1763" y="1292"/>
                  </a:cubicBezTo>
                  <a:cubicBezTo>
                    <a:pt x="34" y="3007"/>
                    <a:pt x="0" y="5788"/>
                    <a:pt x="1681" y="7542"/>
                  </a:cubicBezTo>
                  <a:cubicBezTo>
                    <a:pt x="2296" y="8161"/>
                    <a:pt x="2637" y="8997"/>
                    <a:pt x="2642" y="9867"/>
                  </a:cubicBezTo>
                  <a:lnTo>
                    <a:pt x="2642" y="10467"/>
                  </a:lnTo>
                  <a:cubicBezTo>
                    <a:pt x="2647" y="11289"/>
                    <a:pt x="3166" y="12024"/>
                    <a:pt x="3939" y="12298"/>
                  </a:cubicBezTo>
                  <a:lnTo>
                    <a:pt x="3939" y="12418"/>
                  </a:lnTo>
                  <a:cubicBezTo>
                    <a:pt x="3939" y="12831"/>
                    <a:pt x="4276" y="13162"/>
                    <a:pt x="4684" y="13162"/>
                  </a:cubicBezTo>
                  <a:lnTo>
                    <a:pt x="5088" y="13162"/>
                  </a:lnTo>
                  <a:cubicBezTo>
                    <a:pt x="5496" y="13162"/>
                    <a:pt x="5832" y="12831"/>
                    <a:pt x="5832" y="12418"/>
                  </a:cubicBezTo>
                  <a:lnTo>
                    <a:pt x="5832" y="12298"/>
                  </a:lnTo>
                  <a:cubicBezTo>
                    <a:pt x="6606" y="12024"/>
                    <a:pt x="7124" y="11289"/>
                    <a:pt x="7129" y="10467"/>
                  </a:cubicBezTo>
                  <a:lnTo>
                    <a:pt x="7129" y="9867"/>
                  </a:lnTo>
                  <a:cubicBezTo>
                    <a:pt x="7129" y="8997"/>
                    <a:pt x="7470" y="8161"/>
                    <a:pt x="8080" y="7547"/>
                  </a:cubicBezTo>
                  <a:cubicBezTo>
                    <a:pt x="9786" y="5788"/>
                    <a:pt x="9757" y="2988"/>
                    <a:pt x="8013" y="1268"/>
                  </a:cubicBezTo>
                  <a:cubicBezTo>
                    <a:pt x="7149" y="422"/>
                    <a:pt x="6025" y="1"/>
                    <a:pt x="4902" y="1"/>
                  </a:cubicBezTo>
                  <a:close/>
                </a:path>
              </a:pathLst>
            </a:custGeom>
            <a:solidFill>
              <a:schemeClr val="dk1"/>
            </a:solidFill>
            <a:ln>
              <a:noFill/>
            </a:ln>
          </p:spPr>
          <p:txBody>
            <a:bodyPr spcFirstLastPara="1" wrap="square" lIns="68569" tIns="68569" rIns="68569" bIns="68569" anchor="ctr" anchorCtr="0">
              <a:noAutofit/>
            </a:bodyPr>
            <a:lstStyle/>
            <a:p>
              <a:endParaRPr sz="1350">
                <a:solidFill>
                  <a:srgbClr val="000000"/>
                </a:solidFill>
              </a:endParaRPr>
            </a:p>
          </p:txBody>
        </p:sp>
      </p:grpSp>
      <p:pic>
        <p:nvPicPr>
          <p:cNvPr id="143" name="Picture 142"/>
          <p:cNvPicPr>
            <a:picLocks noChangeAspect="1"/>
          </p:cNvPicPr>
          <p:nvPr/>
        </p:nvPicPr>
        <p:blipFill>
          <a:blip r:embed="rId3"/>
          <a:stretch>
            <a:fillRect/>
          </a:stretch>
        </p:blipFill>
        <p:spPr>
          <a:xfrm>
            <a:off x="4205436" y="2400780"/>
            <a:ext cx="723878" cy="775942"/>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6760" y="2534960"/>
            <a:ext cx="641740" cy="64174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8014" y="1303221"/>
            <a:ext cx="757640" cy="600772"/>
          </a:xfrm>
          <a:prstGeom prst="rect">
            <a:avLst/>
          </a:prstGeom>
        </p:spPr>
      </p:pic>
      <p:cxnSp>
        <p:nvCxnSpPr>
          <p:cNvPr id="8" name="Straight Connector 7"/>
          <p:cNvCxnSpPr/>
          <p:nvPr/>
        </p:nvCxnSpPr>
        <p:spPr>
          <a:xfrm>
            <a:off x="0" y="5002924"/>
            <a:ext cx="91440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2" name="Google Shape;1632;p38"/>
          <p:cNvSpPr txBox="1"/>
          <p:nvPr/>
        </p:nvSpPr>
        <p:spPr>
          <a:xfrm>
            <a:off x="523225" y="1379250"/>
            <a:ext cx="952500" cy="321600"/>
          </a:xfrm>
          <a:prstGeom prst="rect">
            <a:avLst/>
          </a:prstGeom>
          <a:noFill/>
          <a:ln>
            <a:noFill/>
          </a:ln>
        </p:spPr>
        <p:txBody>
          <a:bodyPr spcFirstLastPara="1" wrap="square" lIns="91425" tIns="91425" rIns="91425" bIns="91425" anchor="ctr" anchorCtr="0">
            <a:noAutofit/>
          </a:bodyPr>
          <a:lstStyle/>
          <a:p>
            <a:endParaRPr dirty="0">
              <a:solidFill>
                <a:srgbClr val="44546A"/>
              </a:solidFill>
              <a:latin typeface="Fira Sans Extra Condensed Medium"/>
              <a:ea typeface="Fira Sans Extra Condensed Medium"/>
              <a:cs typeface="Fira Sans Extra Condensed Medium"/>
              <a:sym typeface="Fira Sans Extra Condensed Medium"/>
            </a:endParaRPr>
          </a:p>
        </p:txBody>
      </p:sp>
      <p:cxnSp>
        <p:nvCxnSpPr>
          <p:cNvPr id="1662" name="Google Shape;1662;p38"/>
          <p:cNvCxnSpPr/>
          <p:nvPr/>
        </p:nvCxnSpPr>
        <p:spPr>
          <a:xfrm>
            <a:off x="2090763" y="1540050"/>
            <a:ext cx="2360362" cy="217800"/>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1663" name="Google Shape;1663;p38"/>
          <p:cNvCxnSpPr/>
          <p:nvPr/>
        </p:nvCxnSpPr>
        <p:spPr>
          <a:xfrm flipV="1">
            <a:off x="2469931" y="2705101"/>
            <a:ext cx="1360309" cy="458513"/>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1664" name="Google Shape;1664;p38"/>
          <p:cNvCxnSpPr/>
          <p:nvPr/>
        </p:nvCxnSpPr>
        <p:spPr>
          <a:xfrm rot="10800000" flipV="1">
            <a:off x="5608570" y="1379250"/>
            <a:ext cx="1264843" cy="1152150"/>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1665" name="Google Shape;1665;p38"/>
          <p:cNvCxnSpPr/>
          <p:nvPr/>
        </p:nvCxnSpPr>
        <p:spPr>
          <a:xfrm rot="10800000">
            <a:off x="4202640" y="2367801"/>
            <a:ext cx="2280865" cy="1532422"/>
          </a:xfrm>
          <a:prstGeom prst="bentConnector3">
            <a:avLst>
              <a:gd name="adj1" fmla="val 50000"/>
            </a:avLst>
          </a:prstGeom>
          <a:noFill/>
          <a:ln w="19050" cap="flat" cmpd="sng">
            <a:solidFill>
              <a:schemeClr val="dk1"/>
            </a:solidFill>
            <a:prstDash val="solid"/>
            <a:round/>
            <a:headEnd type="none" w="med" len="med"/>
            <a:tailEnd type="none" w="med" len="med"/>
          </a:ln>
        </p:spPr>
      </p:cxnSp>
      <p:pic>
        <p:nvPicPr>
          <p:cNvPr id="40" name="Picture 39"/>
          <p:cNvPicPr>
            <a:picLocks noChangeAspect="1"/>
          </p:cNvPicPr>
          <p:nvPr/>
        </p:nvPicPr>
        <p:blipFill>
          <a:blip r:embed="rId3"/>
          <a:stretch>
            <a:fillRect/>
          </a:stretch>
        </p:blipFill>
        <p:spPr>
          <a:xfrm>
            <a:off x="3490593" y="965852"/>
            <a:ext cx="2393104" cy="25652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523225" y="0"/>
            <a:ext cx="7886700" cy="994172"/>
          </a:xfrm>
        </p:spPr>
        <p:txBody>
          <a:bodyPr/>
          <a:lstStyle/>
          <a:p>
            <a:r>
              <a:rPr lang="en-US" sz="3600" b="1" dirty="0" smtClean="0">
                <a:latin typeface="Times New Roman" panose="02020603050405020304" pitchFamily="18" charset="0"/>
                <a:cs typeface="Times New Roman" panose="02020603050405020304" pitchFamily="18" charset="0"/>
              </a:rPr>
              <a:t>3.3 Applications</a:t>
            </a: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277376" y="951774"/>
            <a:ext cx="2291164" cy="1569660"/>
          </a:xfrm>
          <a:prstGeom prst="rect">
            <a:avLst/>
          </a:prstGeom>
        </p:spPr>
        <p:txBody>
          <a:bodyPr wrap="square">
            <a:spAutoFit/>
          </a:bodyPr>
          <a:lstStyle/>
          <a:p>
            <a:pPr marL="285743" indent="-285743" algn="ctr">
              <a:buFont typeface="Wingdings" panose="05000000000000000000" pitchFamily="2" charset="2"/>
              <a:buChar char="ü"/>
            </a:pPr>
            <a:r>
              <a:rPr lang="en-US" sz="1600" b="1" dirty="0">
                <a:solidFill>
                  <a:srgbClr val="FFC000">
                    <a:lumMod val="75000"/>
                  </a:srgbClr>
                </a:solidFill>
                <a:latin typeface="Times New Roman" panose="02020603050405020304" pitchFamily="18" charset="0"/>
                <a:cs typeface="Times New Roman" panose="02020603050405020304" pitchFamily="18" charset="0"/>
              </a:rPr>
              <a:t>An All-in-one </a:t>
            </a:r>
            <a:endParaRPr lang="en-US" sz="1600" b="1" dirty="0" smtClean="0">
              <a:solidFill>
                <a:srgbClr val="FFC000">
                  <a:lumMod val="75000"/>
                </a:srgbClr>
              </a:solidFill>
              <a:latin typeface="Times New Roman" panose="02020603050405020304" pitchFamily="18" charset="0"/>
              <a:cs typeface="Times New Roman" panose="02020603050405020304" pitchFamily="18" charset="0"/>
            </a:endParaRPr>
          </a:p>
          <a:p>
            <a:pPr algn="ctr"/>
            <a:r>
              <a:rPr lang="en-US" sz="1600" b="1" dirty="0" smtClean="0">
                <a:solidFill>
                  <a:srgbClr val="FFC000">
                    <a:lumMod val="75000"/>
                  </a:srgbClr>
                </a:solidFill>
                <a:latin typeface="Times New Roman" panose="02020603050405020304" pitchFamily="18" charset="0"/>
                <a:cs typeface="Times New Roman" panose="02020603050405020304" pitchFamily="18" charset="0"/>
              </a:rPr>
              <a:t>web-app</a:t>
            </a:r>
            <a:r>
              <a:rPr lang="en-US" sz="1600" b="1" dirty="0">
                <a:solidFill>
                  <a:srgbClr val="FFC000">
                    <a:lumMod val="75000"/>
                  </a:srgbClr>
                </a:solidFill>
                <a:latin typeface="Times New Roman" panose="02020603050405020304" pitchFamily="18" charset="0"/>
                <a:cs typeface="Times New Roman" panose="02020603050405020304" pitchFamily="18" charset="0"/>
              </a:rPr>
              <a:t>, designed to help students track their academic </a:t>
            </a:r>
            <a:r>
              <a:rPr lang="en-US" sz="1600" b="1" dirty="0" smtClean="0">
                <a:solidFill>
                  <a:srgbClr val="FFC000">
                    <a:lumMod val="75000"/>
                  </a:srgbClr>
                </a:solidFill>
                <a:latin typeface="Times New Roman" panose="02020603050405020304" pitchFamily="18" charset="0"/>
                <a:cs typeface="Times New Roman" panose="02020603050405020304" pitchFamily="18" charset="0"/>
              </a:rPr>
              <a:t>activities, helping them in time-management</a:t>
            </a:r>
            <a:endParaRPr lang="en-US" sz="1600" b="1" dirty="0">
              <a:solidFill>
                <a:srgbClr val="FFC000">
                  <a:lumMod val="75000"/>
                </a:srgbClr>
              </a:solidFill>
              <a:latin typeface="Times New Roman" panose="02020603050405020304" pitchFamily="18" charset="0"/>
              <a:cs typeface="Times New Roman" panose="02020603050405020304" pitchFamily="18" charset="0"/>
            </a:endParaRPr>
          </a:p>
        </p:txBody>
      </p:sp>
      <p:sp>
        <p:nvSpPr>
          <p:cNvPr id="5" name="Rectangle 4"/>
          <p:cNvSpPr/>
          <p:nvPr/>
        </p:nvSpPr>
        <p:spPr>
          <a:xfrm>
            <a:off x="277376" y="2806963"/>
            <a:ext cx="2352328" cy="1323439"/>
          </a:xfrm>
          <a:prstGeom prst="rect">
            <a:avLst/>
          </a:prstGeom>
        </p:spPr>
        <p:txBody>
          <a:bodyPr wrap="square">
            <a:spAutoFit/>
          </a:bodyPr>
          <a:lstStyle/>
          <a:p>
            <a:pPr marL="285743" indent="-285743">
              <a:buFont typeface="Wingdings" panose="05000000000000000000" pitchFamily="2" charset="2"/>
              <a:buChar char="ü"/>
            </a:pPr>
            <a:r>
              <a:rPr lang="en-US" sz="1600" b="1" dirty="0">
                <a:solidFill>
                  <a:srgbClr val="7030A0"/>
                </a:solidFill>
                <a:latin typeface="Times New Roman" panose="02020603050405020304" pitchFamily="18" charset="0"/>
                <a:cs typeface="Times New Roman" panose="02020603050405020304" pitchFamily="18" charset="0"/>
              </a:rPr>
              <a:t>All Important tasks, courses, examination and schedule can all be managed at one single placed….</a:t>
            </a:r>
          </a:p>
        </p:txBody>
      </p:sp>
      <p:sp>
        <p:nvSpPr>
          <p:cNvPr id="10" name="Rectangle 9"/>
          <p:cNvSpPr/>
          <p:nvPr/>
        </p:nvSpPr>
        <p:spPr>
          <a:xfrm>
            <a:off x="6873413" y="886840"/>
            <a:ext cx="1823233" cy="1754326"/>
          </a:xfrm>
          <a:prstGeom prst="rect">
            <a:avLst/>
          </a:prstGeom>
        </p:spPr>
        <p:txBody>
          <a:bodyPr wrap="square">
            <a:spAutoFit/>
          </a:bodyPr>
          <a:lstStyle/>
          <a:p>
            <a:pPr marL="285743" indent="-285743">
              <a:buFont typeface="Wingdings" panose="05000000000000000000" pitchFamily="2" charset="2"/>
              <a:buChar char="ü"/>
            </a:pPr>
            <a:r>
              <a:rPr lang="en-US" b="1" dirty="0">
                <a:solidFill>
                  <a:srgbClr val="44546A">
                    <a:lumMod val="75000"/>
                  </a:srgbClr>
                </a:solidFill>
                <a:latin typeface="Times New Roman" panose="02020603050405020304" pitchFamily="18" charset="0"/>
                <a:cs typeface="Times New Roman" panose="02020603050405020304" pitchFamily="18" charset="0"/>
              </a:rPr>
              <a:t>Students will be getting regular notifications of all due dates..</a:t>
            </a:r>
          </a:p>
        </p:txBody>
      </p:sp>
      <p:sp>
        <p:nvSpPr>
          <p:cNvPr id="12" name="Rectangle 11"/>
          <p:cNvSpPr/>
          <p:nvPr/>
        </p:nvSpPr>
        <p:spPr>
          <a:xfrm>
            <a:off x="6483505" y="3530891"/>
            <a:ext cx="2095417" cy="1477328"/>
          </a:xfrm>
          <a:prstGeom prst="rect">
            <a:avLst/>
          </a:prstGeom>
        </p:spPr>
        <p:txBody>
          <a:bodyPr wrap="square">
            <a:spAutoFit/>
          </a:bodyPr>
          <a:lstStyle/>
          <a:p>
            <a:pPr marL="285743" indent="-285743">
              <a:buFont typeface="Wingdings" panose="05000000000000000000" pitchFamily="2" charset="2"/>
              <a:buChar char="ü"/>
            </a:pPr>
            <a:r>
              <a:rPr lang="en-US" b="1" dirty="0">
                <a:solidFill>
                  <a:srgbClr val="00B050"/>
                </a:solidFill>
                <a:latin typeface="Times New Roman" panose="02020603050405020304" pitchFamily="18" charset="0"/>
                <a:cs typeface="Times New Roman" panose="02020603050405020304" pitchFamily="18" charset="0"/>
              </a:rPr>
              <a:t>Students will also be able to keep a track of their attendance..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512640" y="1893240"/>
            <a:ext cx="8118360" cy="1522440"/>
          </a:xfrm>
          <a:prstGeom prst="rect">
            <a:avLst/>
          </a:prstGeom>
          <a:noFill/>
          <a:ln>
            <a:noFill/>
          </a:ln>
        </p:spPr>
        <p:txBody>
          <a:bodyPr tIns="91440" bIns="91440" anchor="b">
            <a:noAutofit/>
          </a:bodyPr>
          <a:lstStyle/>
          <a:p>
            <a:pPr algn="ctr">
              <a:lnSpc>
                <a:spcPct val="100000"/>
              </a:lnSpc>
              <a:tabLst>
                <a:tab pos="0" algn="l"/>
              </a:tabLst>
            </a:pPr>
            <a:r>
              <a:rPr lang="en" sz="4200" b="1" strike="noStrike" spc="-1">
                <a:solidFill>
                  <a:srgbClr val="FFFBF0"/>
                </a:solidFill>
                <a:latin typeface="Times New Roman"/>
                <a:ea typeface="Times New Roman"/>
              </a:rPr>
              <a:t>Thank You</a:t>
            </a:r>
            <a:endParaRPr lang="en-IN" sz="4200" b="0" strike="noStrike" spc="-1">
              <a:solidFill>
                <a:srgbClr val="000000"/>
              </a:solidFill>
              <a:latin typeface="Arial"/>
            </a:endParaRPr>
          </a:p>
        </p:txBody>
      </p:sp>
      <p:sp>
        <p:nvSpPr>
          <p:cNvPr id="101" name="TextShape 2"/>
          <p:cNvSpPr txBox="1"/>
          <p:nvPr/>
        </p:nvSpPr>
        <p:spPr>
          <a:xfrm>
            <a:off x="512640" y="3840480"/>
            <a:ext cx="8118360" cy="787320"/>
          </a:xfrm>
          <a:prstGeom prst="rect">
            <a:avLst/>
          </a:prstGeom>
          <a:noFill/>
          <a:ln>
            <a:noFill/>
          </a:ln>
        </p:spPr>
        <p:txBody>
          <a:bodyPr tIns="91440" bIns="91440">
            <a:noAutofit/>
          </a:bodyPr>
          <a:lstStyle/>
          <a:p>
            <a:pPr algn="ctr"/>
            <a:endParaRPr lang="en-IN" sz="32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512640" y="275400"/>
            <a:ext cx="8118360" cy="4761720"/>
          </a:xfrm>
          <a:prstGeom prst="rect">
            <a:avLst/>
          </a:prstGeom>
          <a:noFill/>
          <a:ln>
            <a:noFill/>
          </a:ln>
        </p:spPr>
        <p:txBody>
          <a:bodyPr tIns="91440" bIns="91440">
            <a:noAutofit/>
          </a:bodyPr>
          <a:lstStyle/>
          <a:p>
            <a:pPr algn="ctr">
              <a:lnSpc>
                <a:spcPct val="100000"/>
              </a:lnSpc>
              <a:tabLst>
                <a:tab pos="0" algn="l"/>
              </a:tabLst>
            </a:pPr>
            <a:r>
              <a:rPr lang="en" sz="1800" b="0" strike="noStrike" spc="-1" dirty="0">
                <a:solidFill>
                  <a:srgbClr val="FFFBF0"/>
                </a:solidFill>
                <a:latin typeface="Times New Roman"/>
                <a:ea typeface="Times New Roman"/>
              </a:rPr>
              <a:t> </a:t>
            </a:r>
            <a:r>
              <a:rPr lang="en" sz="1800" b="0" strike="noStrike" spc="-1">
                <a:solidFill>
                  <a:srgbClr val="FFFBF0"/>
                </a:solidFill>
                <a:latin typeface="Times New Roman"/>
                <a:ea typeface="Times New Roman"/>
              </a:rPr>
              <a:t>Synopsis </a:t>
            </a:r>
            <a:r>
              <a:rPr lang="en-IN" spc="-1">
                <a:solidFill>
                  <a:srgbClr val="FFFBF0"/>
                </a:solidFill>
                <a:latin typeface="Times New Roman"/>
                <a:ea typeface="Times New Roman"/>
              </a:rPr>
              <a:t>on </a:t>
            </a:r>
          </a:p>
          <a:p>
            <a:pPr algn="ctr">
              <a:lnSpc>
                <a:spcPct val="100000"/>
              </a:lnSpc>
              <a:tabLst>
                <a:tab pos="0" algn="l"/>
              </a:tabLst>
            </a:pPr>
            <a:r>
              <a:rPr lang="en-IN" sz="2000" b="1" spc="-1">
                <a:latin typeface="Times New Roman"/>
              </a:rPr>
              <a:t>SCHEDULE IT</a:t>
            </a:r>
            <a:r>
              <a:rPr dirty="0"/>
              <a:t/>
            </a:r>
            <a:br>
              <a:rPr dirty="0"/>
            </a:br>
            <a:r>
              <a:rPr lang="en" sz="1800" b="0" strike="noStrike" spc="-1" dirty="0">
                <a:solidFill>
                  <a:srgbClr val="FFFBF0"/>
                </a:solidFill>
                <a:latin typeface="Times New Roman"/>
                <a:ea typeface="Times New Roman"/>
              </a:rPr>
              <a:t>Submitted in partial fulfillment of the </a:t>
            </a:r>
            <a:r>
              <a:rPr lang="en" sz="1800" b="0" strike="noStrike" spc="-1">
                <a:solidFill>
                  <a:srgbClr val="FFFBF0"/>
                </a:solidFill>
                <a:latin typeface="Times New Roman"/>
                <a:ea typeface="Times New Roman"/>
              </a:rPr>
              <a:t>degree of</a:t>
            </a:r>
            <a:endParaRPr lang="en-IN" sz="1800" b="0" strike="noStrike" spc="-1" dirty="0">
              <a:solidFill>
                <a:srgbClr val="FFFBF0"/>
              </a:solidFill>
              <a:latin typeface="Times New Roman"/>
              <a:ea typeface="Times New Roman"/>
            </a:endParaRPr>
          </a:p>
          <a:p>
            <a:pPr algn="ctr">
              <a:lnSpc>
                <a:spcPct val="100000"/>
              </a:lnSpc>
              <a:tabLst>
                <a:tab pos="0" algn="l"/>
              </a:tabLst>
            </a:pPr>
            <a:r>
              <a:rPr lang="en" sz="1800" b="0" strike="noStrike" spc="-1">
                <a:solidFill>
                  <a:srgbClr val="FFFBF0"/>
                </a:solidFill>
                <a:latin typeface="Times New Roman"/>
                <a:ea typeface="Times New Roman"/>
              </a:rPr>
              <a:t>Bachelor </a:t>
            </a:r>
            <a:r>
              <a:rPr lang="en" sz="1800" b="0" strike="noStrike" spc="-1" dirty="0">
                <a:solidFill>
                  <a:srgbClr val="FFFBF0"/>
                </a:solidFill>
                <a:latin typeface="Times New Roman"/>
                <a:ea typeface="Times New Roman"/>
              </a:rPr>
              <a:t>of Engineering(</a:t>
            </a:r>
            <a:r>
              <a:rPr lang="en" sz="1800" b="0" strike="noStrike" spc="-1">
                <a:solidFill>
                  <a:srgbClr val="FFFBF0"/>
                </a:solidFill>
                <a:latin typeface="Times New Roman"/>
                <a:ea typeface="Times New Roman"/>
              </a:rPr>
              <a:t>Sem-3)</a:t>
            </a:r>
            <a:r>
              <a:rPr lang="en-IN" sz="1800" b="0" strike="noStrike" spc="-1">
                <a:solidFill>
                  <a:srgbClr val="FFFBF0"/>
                </a:solidFill>
                <a:latin typeface="Times New Roman"/>
                <a:ea typeface="Times New Roman"/>
              </a:rPr>
              <a:t> in</a:t>
            </a:r>
            <a:r>
              <a:rPr/>
              <a:t/>
            </a:r>
            <a:br>
              <a:rPr/>
            </a:br>
            <a:r>
              <a:rPr/>
              <a:t/>
            </a:r>
            <a:br>
              <a:rPr/>
            </a:br>
            <a:endParaRPr lang="en-IN"/>
          </a:p>
          <a:p>
            <a:pPr algn="ctr">
              <a:lnSpc>
                <a:spcPct val="100000"/>
              </a:lnSpc>
              <a:tabLst>
                <a:tab pos="0" algn="l"/>
              </a:tabLst>
            </a:pPr>
            <a:r>
              <a:rPr lang="en-IN" b="1" i="1" u="sng">
                <a:solidFill>
                  <a:schemeClr val="bg1"/>
                </a:solidFill>
              </a:rPr>
              <a:t>COMPUTER ENGINEERING.</a:t>
            </a:r>
          </a:p>
          <a:p>
            <a:pPr algn="ctr">
              <a:lnSpc>
                <a:spcPct val="100000"/>
              </a:lnSpc>
              <a:tabLst>
                <a:tab pos="0" algn="l"/>
              </a:tabLst>
            </a:pPr>
            <a:r>
              <a:rPr lang="en-IN" sz="1600" b="1" strike="noStrike" spc="-1">
                <a:solidFill>
                  <a:srgbClr val="FFFBF0"/>
                </a:solidFill>
                <a:latin typeface="Times New Roman"/>
                <a:ea typeface="Times New Roman"/>
              </a:rPr>
              <a:t>HARSH SANTOSH MULE</a:t>
            </a:r>
            <a:r>
              <a:rPr lang="en-IN" spc="-1">
                <a:solidFill>
                  <a:srgbClr val="FFFBF0"/>
                </a:solidFill>
                <a:latin typeface="Times New Roman"/>
                <a:ea typeface="Times New Roman"/>
              </a:rPr>
              <a:t>(20102059</a:t>
            </a:r>
            <a:r>
              <a:rPr lang="en-IN" sz="1800" b="0" strike="noStrike" spc="-1">
                <a:solidFill>
                  <a:srgbClr val="FFFBF0"/>
                </a:solidFill>
                <a:latin typeface="Times New Roman"/>
                <a:ea typeface="Times New Roman"/>
              </a:rPr>
              <a:t>)</a:t>
            </a:r>
            <a:r>
              <a:rPr lang="en-IN"/>
              <a:t/>
            </a:r>
            <a:br>
              <a:rPr lang="en-IN"/>
            </a:br>
            <a:r>
              <a:rPr lang="en-IN" sz="1600" b="1" strike="noStrike" spc="-1">
                <a:solidFill>
                  <a:srgbClr val="FFFBF0"/>
                </a:solidFill>
                <a:latin typeface="Times New Roman"/>
                <a:ea typeface="Times New Roman"/>
              </a:rPr>
              <a:t> JANHAVI SATISH SILASKAR</a:t>
            </a:r>
            <a:r>
              <a:rPr lang="en-IN" sz="1800" b="0" strike="noStrike" spc="-1">
                <a:solidFill>
                  <a:srgbClr val="FFFBF0"/>
                </a:solidFill>
                <a:latin typeface="Times New Roman"/>
                <a:ea typeface="Times New Roman"/>
              </a:rPr>
              <a:t>(20102029)</a:t>
            </a:r>
          </a:p>
          <a:p>
            <a:pPr algn="ctr">
              <a:lnSpc>
                <a:spcPct val="100000"/>
              </a:lnSpc>
              <a:tabLst>
                <a:tab pos="0" algn="l"/>
              </a:tabLst>
            </a:pPr>
            <a:r>
              <a:rPr lang="en-IN" sz="1600" b="1" strike="noStrike" spc="-1">
                <a:solidFill>
                  <a:srgbClr val="FFFBF0"/>
                </a:solidFill>
                <a:latin typeface="Times New Roman"/>
                <a:ea typeface="Times New Roman"/>
              </a:rPr>
              <a:t>CHAITALI SACHIN SULE</a:t>
            </a:r>
            <a:r>
              <a:rPr lang="en-IN" sz="1800" b="0" strike="noStrike" spc="-1">
                <a:solidFill>
                  <a:srgbClr val="FFFBF0"/>
                </a:solidFill>
                <a:latin typeface="Times New Roman"/>
                <a:ea typeface="Times New Roman"/>
              </a:rPr>
              <a:t>(20102035)</a:t>
            </a:r>
          </a:p>
          <a:p>
            <a:pPr algn="ctr">
              <a:lnSpc>
                <a:spcPct val="100000"/>
              </a:lnSpc>
              <a:tabLst>
                <a:tab pos="0" algn="l"/>
              </a:tabLst>
            </a:pPr>
            <a:r>
              <a:rPr lang="en-IN" sz="1600" b="1" spc="-1">
                <a:solidFill>
                  <a:srgbClr val="FFFBF0"/>
                </a:solidFill>
                <a:latin typeface="Times New Roman"/>
              </a:rPr>
              <a:t>MOKSHADA ABHIJEET SAWANT </a:t>
            </a:r>
            <a:r>
              <a:rPr lang="en-IN" spc="-1">
                <a:solidFill>
                  <a:srgbClr val="FFFBF0"/>
                </a:solidFill>
                <a:latin typeface="Times New Roman"/>
              </a:rPr>
              <a:t>(20102041)</a:t>
            </a:r>
            <a:r>
              <a:rPr lang="en-IN"/>
              <a:t/>
            </a:r>
            <a:br>
              <a:rPr lang="en-IN"/>
            </a:br>
            <a:r>
              <a:rPr lang="en-IN" sz="1800" kern="1200">
                <a:solidFill>
                  <a:srgbClr val="000000"/>
                </a:solidFill>
                <a:effectLst/>
                <a:latin typeface="Arial" panose="020B0604020202020204" pitchFamily="34" charset="0"/>
                <a:ea typeface="DejaVu Sans"/>
                <a:cs typeface="DejaVu Sans"/>
              </a:rPr>
              <a:t/>
            </a:r>
            <a:br>
              <a:rPr lang="en-IN" sz="1800" kern="1200">
                <a:solidFill>
                  <a:srgbClr val="000000"/>
                </a:solidFill>
                <a:effectLst/>
                <a:latin typeface="Arial" panose="020B0604020202020204" pitchFamily="34" charset="0"/>
                <a:ea typeface="DejaVu Sans"/>
                <a:cs typeface="DejaVu Sans"/>
              </a:rPr>
            </a:br>
            <a:endParaRPr lang="en-IN"/>
          </a:p>
          <a:p>
            <a:pPr algn="ctr">
              <a:lnSpc>
                <a:spcPct val="100000"/>
              </a:lnSpc>
              <a:tabLst>
                <a:tab pos="0" algn="l"/>
              </a:tabLst>
            </a:pPr>
            <a:endParaRPr lang="en-IN" b="1" u="sng" spc="-1">
              <a:solidFill>
                <a:srgbClr val="FFFBF0"/>
              </a:solidFill>
              <a:latin typeface="Times New Roman"/>
            </a:endParaRPr>
          </a:p>
          <a:p>
            <a:pPr algn="ctr">
              <a:lnSpc>
                <a:spcPct val="100000"/>
              </a:lnSpc>
              <a:tabLst>
                <a:tab pos="0" algn="l"/>
              </a:tabLst>
            </a:pPr>
            <a:endParaRPr lang="en-IN" b="1" u="sng" spc="-1">
              <a:solidFill>
                <a:srgbClr val="FFFBF0"/>
              </a:solidFill>
              <a:latin typeface="Times New Roman"/>
            </a:endParaRPr>
          </a:p>
          <a:p>
            <a:pPr algn="ctr">
              <a:lnSpc>
                <a:spcPct val="100000"/>
              </a:lnSpc>
              <a:tabLst>
                <a:tab pos="0" algn="l"/>
              </a:tabLst>
            </a:pPr>
            <a:r>
              <a:rPr lang="en-IN" i="1" spc="-1">
                <a:solidFill>
                  <a:srgbClr val="FFFBF0"/>
                </a:solidFill>
                <a:latin typeface="Times New Roman"/>
              </a:rPr>
              <a:t>Under The Guidance of</a:t>
            </a:r>
          </a:p>
          <a:p>
            <a:pPr algn="ctr">
              <a:lnSpc>
                <a:spcPct val="100000"/>
              </a:lnSpc>
              <a:tabLst>
                <a:tab pos="0" algn="l"/>
              </a:tabLst>
            </a:pPr>
            <a:r>
              <a:rPr lang="en-IN" b="1" u="sng" spc="-1">
                <a:solidFill>
                  <a:srgbClr val="FFFBF0"/>
                </a:solidFill>
                <a:latin typeface="Times New Roman"/>
              </a:rPr>
              <a:t>Prof-</a:t>
            </a:r>
            <a:r>
              <a:rPr lang="en-IN" b="1" spc="-1">
                <a:solidFill>
                  <a:srgbClr val="FFFBF0"/>
                </a:solidFill>
                <a:latin typeface="Times New Roman"/>
              </a:rPr>
              <a:t> </a:t>
            </a:r>
            <a:r>
              <a:rPr lang="en-IN" b="1" i="1" u="sng" spc="-1">
                <a:solidFill>
                  <a:srgbClr val="FFFBF0"/>
                </a:solidFill>
                <a:latin typeface="Times New Roman"/>
              </a:rPr>
              <a:t>Archana Kotangale Mam.</a:t>
            </a:r>
            <a:r>
              <a:rPr/>
              <a:t/>
            </a:r>
            <a:br>
              <a:rPr/>
            </a:br>
            <a:r>
              <a:rPr dirty="0"/>
              <a:t/>
            </a:r>
            <a:br>
              <a:rPr dirty="0"/>
            </a:br>
            <a:r>
              <a:rPr dirty="0"/>
              <a:t/>
            </a:r>
            <a:br>
              <a:rPr dirty="0"/>
            </a:br>
            <a:r>
              <a:rPr dirty="0"/>
              <a:t/>
            </a:r>
            <a:br>
              <a:rPr dirty="0"/>
            </a:br>
            <a:r>
              <a:rPr dirty="0"/>
              <a:t/>
            </a:r>
            <a:br>
              <a:rPr dirty="0"/>
            </a:br>
            <a:endParaRPr lang="en-IN" sz="1800" b="0" strike="noStrike" spc="-1" dirty="0">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 name="TextShape 1"/>
          <p:cNvSpPr txBox="1"/>
          <p:nvPr/>
        </p:nvSpPr>
        <p:spPr>
          <a:xfrm>
            <a:off x="311760" y="444960"/>
            <a:ext cx="8520120" cy="612720"/>
          </a:xfrm>
          <a:prstGeom prst="rect">
            <a:avLst/>
          </a:prstGeom>
          <a:noFill/>
          <a:ln>
            <a:noFill/>
          </a:ln>
        </p:spPr>
        <p:txBody>
          <a:bodyPr tIns="91440" bIns="91440">
            <a:noAutofit/>
          </a:bodyPr>
          <a:lstStyle/>
          <a:p>
            <a:pPr>
              <a:lnSpc>
                <a:spcPct val="100000"/>
              </a:lnSpc>
              <a:tabLst>
                <a:tab pos="0" algn="l"/>
              </a:tabLst>
            </a:pPr>
            <a:r>
              <a:rPr lang="en" sz="3000" b="1" strike="noStrike" spc="-1" dirty="0">
                <a:solidFill>
                  <a:srgbClr val="000000"/>
                </a:solidFill>
                <a:latin typeface="Times New Roman"/>
                <a:ea typeface="Times New Roman"/>
              </a:rPr>
              <a:t>Abstract</a:t>
            </a:r>
            <a:endParaRPr lang="en-IN" sz="3000" b="0" strike="noStrike" spc="-1" dirty="0">
              <a:solidFill>
                <a:srgbClr val="000000"/>
              </a:solidFill>
              <a:latin typeface="Arial"/>
            </a:endParaRPr>
          </a:p>
        </p:txBody>
      </p:sp>
      <p:sp>
        <p:nvSpPr>
          <p:cNvPr id="87" name="TextShape 2"/>
          <p:cNvSpPr txBox="1"/>
          <p:nvPr/>
        </p:nvSpPr>
        <p:spPr>
          <a:xfrm>
            <a:off x="311760" y="1171440"/>
            <a:ext cx="8520120" cy="3396960"/>
          </a:xfrm>
          <a:prstGeom prst="rect">
            <a:avLst/>
          </a:prstGeom>
          <a:noFill/>
          <a:ln>
            <a:noFill/>
          </a:ln>
        </p:spPr>
        <p:txBody>
          <a:bodyPr tIns="91440" bIns="91440">
            <a:noAutofit/>
          </a:bodyPr>
          <a:lstStyle/>
          <a:p>
            <a:pPr>
              <a:lnSpc>
                <a:spcPct val="115000"/>
              </a:lnSpc>
            </a:pPr>
            <a:endParaRPr lang="en-IN" sz="1400" b="0" strike="noStrike" spc="-1">
              <a:solidFill>
                <a:srgbClr val="000000"/>
              </a:solidFill>
              <a:latin typeface="Arial"/>
            </a:endParaRPr>
          </a:p>
          <a:p>
            <a:pPr marL="457200" indent="-342720">
              <a:lnSpc>
                <a:spcPct val="115000"/>
              </a:lnSpc>
              <a:buClr>
                <a:srgbClr val="000000"/>
              </a:buClr>
              <a:buFont typeface="Old Standard TT"/>
              <a:buChar char="●"/>
            </a:pPr>
            <a:r>
              <a:rPr lang="en" sz="1800" b="0" strike="noStrike" spc="-1">
                <a:solidFill>
                  <a:srgbClr val="000000"/>
                </a:solidFill>
                <a:latin typeface="Old Standard TT"/>
                <a:ea typeface="Old Standard TT"/>
              </a:rPr>
              <a:t>                                                              </a:t>
            </a:r>
            <a:endParaRPr lang="en-IN" sz="1800" b="0" strike="noStrike" spc="-1">
              <a:solidFill>
                <a:srgbClr val="000000"/>
              </a:solidFill>
              <a:latin typeface="Arial"/>
            </a:endParaRPr>
          </a:p>
          <a:p>
            <a:pPr marL="457200" indent="-342720">
              <a:lnSpc>
                <a:spcPct val="115000"/>
              </a:lnSpc>
              <a:buClr>
                <a:srgbClr val="000000"/>
              </a:buClr>
              <a:buFont typeface="Old Standard TT"/>
              <a:buChar char="●"/>
            </a:pPr>
            <a:r>
              <a:rPr lang="en" sz="1800" b="0" strike="noStrike" spc="-1">
                <a:solidFill>
                  <a:srgbClr val="000000"/>
                </a:solidFill>
                <a:latin typeface="Old Standard TT"/>
                <a:ea typeface="Old Standard TT"/>
              </a:rPr>
              <a:t>                                                </a:t>
            </a:r>
            <a:endParaRPr lang="en-IN" sz="1800" b="0" strike="noStrike" spc="-1">
              <a:solidFill>
                <a:srgbClr val="000000"/>
              </a:solidFill>
              <a:latin typeface="Arial"/>
            </a:endParaRPr>
          </a:p>
          <a:p>
            <a:pPr marL="457200" indent="-342720">
              <a:lnSpc>
                <a:spcPct val="115000"/>
              </a:lnSpc>
              <a:buClr>
                <a:srgbClr val="000000"/>
              </a:buClr>
              <a:buFont typeface="Old Standard TT"/>
              <a:buChar char="●"/>
            </a:pPr>
            <a:r>
              <a:rPr lang="en" sz="1800" b="0" strike="noStrike" spc="-1">
                <a:solidFill>
                  <a:srgbClr val="000000"/>
                </a:solidFill>
                <a:latin typeface="Old Standard TT"/>
                <a:ea typeface="Old Standard TT"/>
              </a:rPr>
              <a:t>                                     </a:t>
            </a:r>
            <a:endParaRPr lang="en-IN" sz="1800" b="0" strike="noStrike" spc="-1">
              <a:solidFill>
                <a:srgbClr val="000000"/>
              </a:solidFill>
              <a:latin typeface="Arial"/>
            </a:endParaRPr>
          </a:p>
          <a:p>
            <a:pPr>
              <a:lnSpc>
                <a:spcPct val="115000"/>
              </a:lnSpc>
            </a:pPr>
            <a:endParaRPr lang="en-IN" sz="1800" b="0" strike="noStrike" spc="-1">
              <a:solidFill>
                <a:srgbClr val="000000"/>
              </a:solidFill>
              <a:latin typeface="Arial"/>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2" descr="data:image/png;base64,%20iVBORw0KGgoAAAANSUhEUgAAAekAAAHdCAYAAAA5JYEsAAAAAXNSR0IArs4c6QAAAARnQU1BAACxjwv8YQUAAAAJcEhZcwAADsMAAA7DAcdvqGQAAP+lSURBVHhe7P3Hk2XJdecPnqdDZqTO0roKBUmAAEgIgmQPaWxhvZk/YJazmE23Ga23Y9aL3x/A5SxmM2Yz+7EW1mQTIEAIEloWgIIqXSlDZIaOJ3/fj/s9LzxuvRdaZZZ/M09c5dfFcffz9ePX732VX//61wPLyNgnBoPcXDIyMjKOC/1+/99/4hOf+Pvi8AOoFtuMjH2hUqkUexkZGRkZR0W1Wn212B2J7ElnZGRkZGScEQaDwf/rYx/72P+jOPwAsiedkZGRkZFxRqhUKp8udkcik3RGRkZGRsbZYdfp7kzSGRkZGRkZZ4eLr7322mPF/geQSTojIyMjI+MMUa/Xx055Z5LOyMjIyMg4Q/T7/bFT3pmkMzIyMjIyzhYfKbYfQOX111/Pr2BlHAj5gyYZGRkZx4rvfvSjH/1isb8Dld/85jfZ4mbsG07QmagzMjIyjg33RdKXiv0dyNPdGQdC/uJYRkZGxrFj7ArvTNIZGRkZGRlnjHErvDNJZ2RkZGRknDHGrfDOJJ2RkZGRkXH2GLnCO5N0RkZGRkbGGWPcN7wzSWccCHlVd0ZGRsaJ4LliuwP5FayMAyGTdEZGRsbJoNVqTT7//PObxWFA9qQzDoT8ClZGRkbGyWBra+sD3nT2pDMyMjIyMs4BBoPBv3/11Vf/vjgMyJ50RkZGRkbGOUC1Wv2AJ51JOiMjIyMj4xxAnvSzxe4QmaQzMjIyMjLOAUTS2ZPOyMjIyMg4p8gknfHogtfD9iMZGRkZ5xGVSuWDq7t/+9vfZquV8VCiTLjp8bh9wGtkqWTizsjIOC9oNps73pXOnnTGQwsINoUfpwTsx470Wno+IyMj4zyg/K50JumMhxJOstVqdYfUarWwrdfrQTQqDdJqtcK20WiE84TJJJ2RkXEOkUk64+HHYaaos/eckZFx3iEHIpN0xqMBiNql3+/vkF6vF6Tb7Vqn09khnPNw+Xl0RkbGeYJs0o53pTNJZzz0SIkZAmbrBOznt7a2bGNjwzY3N63dbodwKUFnLzsjI+M8QHZphyedV3dnPNSAaBH3nJ2c0/MQMuTMPuC5tD+nZt+fYyMZGRkZZwnZre+++uqrXywOM0lnPFyAeNMtxOpkzFQ2HjOEnAoe9NraWrhOWMh5enraLly4EGRqasomJiZ2ELZ71YT3tDIyMjJOAbc/8pGPPF7sZ5LOeDjgZOmEyRYihVTZZwp7dXXVHjx4YIuLi2G7vLwcyNkFAicsJD07O2tXrlwJcunSJbt48WI4B2HjZROvp+NpZmRkZJwGZIOG70pnks54KJA+Y2YLQePx8joV09krKyt2+/Zte//994Pcu3fPlpaWAnGvr68Hbxoi535IGEK+fPmyXbt2zW7cuGGPP/64PfbYY3b16tVwDSInDcK7V+3bjIyMjJNEr9d7/qMf/ehb7GeSzjj3cG+WKW33ap2kEYgYgv79739vf/jDH+ztt9+2u3fvBk8acsaD9sVikC7EPjk5OSTq69ev29NPP20audqzzz4byJprhCM9n/7OJJ2RkXEakJ36yquvvvpt9jNJZ5x7QJSQqy/8AhCnE/edO3fsd7/7nf3yl7+03/zmN/bee++FKW88aJ5DE4b7EQDZ+odOeDbNdPdTTz1lL730kmn0Gsga4uaaDwRcMjIyMk4aslX/V5H0/5/9bHUyHhqk3iyEi3d8//79QMqQswac9tZbb4Wpbqa/fYrbPfDUE+YcHjbPrm/dumVvvvnmMA488YWFhUDyPjDIXnRGRsZpQfbmYrGbSTrj4QAkmXq0kC4kDCG/8847YZqbLcdMf6fkXL6ffcSJnvB44xD166+/Hoj63XffDc+0fUV4RkZGxili+K50JumMhwKQKiuu/RUpCBZPl2fRkDPe9Pz8/PBVK5/aBpAsMuoc4Dz3EZdPm/N8m2MGAoQj/YyMjIzTgOzNlWI3k3TG+cUoYix70njATFczPc2xP392Ah6HUdeZ/mb6HHKG9Fl85qSfkXHWoM2mkoK+Mk4yHj6ofrenu0dVapYs50FAuu/AQEHGkDLec/r8GAIvI41zlIHzKXC2EDLT30ybEy/7eco746zh7c/bbyp+HqRtHcl4aPFUsc2edMbDAwwRRIxAnOmrVfv1oPcCcXjcDALYlr/znZFxFqANpkJbTcX7Riqc9/AZDw80wHqs2M0knfHwwI0NpAk5O0lDqm6oysboIN6Ex+8Gj3R8AODxZu8k4yzh7S9tp7R/7w/p53A55pq3YSdt7yfepjPOJa4W20zSGecfZYLkGOPj3+Vmi5HC+KQgPDJqCnwU0vg9zWzIMs4LaMe+eJK2StuEgH3Wh/UTvHrIR3x4TMMxj4EQnxVKSTu383ONTNIZDw9SsvV9gGFxz6DsHXgY3+4Fj5c00nRcHNmYZZwVvH0CyBYiZt0En8F94403wquDvELo7/vzpoJ/hY/XC/1zuZA4xM3ANvWwc9s+X1AdhufSmaQzzj1SsnQCZeuvY3Gcwo/L58eBcGmcfI2MX8RiOy6NjIzThLdRxAmatw8gX14Z/MlPfmI/+MEP7Pvf/75973vfC1uOXX784x/br371q0DYN2/eDOQOWTMLhWedSfr8QfURvOmKRlu5ZjLONVKCxJhgWFjVjdfwz//8z/azn/0sfGmM846UWFPjUzZEqfHjHn5Ygx/dePnll+0zn/mMfe5znwvf9Z6bmwvXM/YH9Iyk+vXzjvL5VNA1kp4bF8+HBd7++OQtrwjS5vlGAK8Mpm8iAJ8WZ6CJzmjXfP6WX32jffPZW4Qfl+HnWv2X31y/GWcP1cW/kR36RrY6GQ8VIGmm5xj9I8CNtxuYgxoawqdEgGHj96WRbLwOD/RJfQH05zIOHt7vgZTK4fcTz6MK9EPbh6Qh6F//+tfBi8ZD9i/l+fQ2U90IU99cI8zPf/7z4HEjr732WvDCIXeeVfugKOP8QP0gfHUs10rGuYcTqAvknC4ac7LeDX7vbnCCIBwk4FPdo8jitJCS0sMijlTfnHc9ct517c9DU3H9p3ov1x3nP0yCLtAB7Z1pbsjYnz/zrXk+6sOHeHzhGN+k57O2kDDCdYide37605+G2SdIHo8cD9y97rPCqDJ/2EV1Hqa7M0lnPFRwA8+0nr9y4gtgQNrI9wPi8zgRCJ94WVjD6ljiJy2uZRwMXge+Rc8+C0KduY4hFrYMulzXiBM49wE/73X2YQI6RG+QL4QLuaYLwdJFYC6Ed0Gv6Bci536IHY+bBWccE36/fSbj1DDHn0zSGecebpRTw4yxdqJGMERcx9Ac1NhgoDx+jJ2vmkUwahC1h8mGbG94HbigN/Tn9QU5QzZM2+IVQhII+oZwfIYEoV5TYnai9nMfFuBJ0zbRETpjy+AGfe6mB68D7veFkNSF/3ocHjlkj67Raca5Ql7dnfFwwY2RGx2fAhxnsDnnsl8QFwYLokZ8AJBxMFBHEAKC/iFoyBmdMg3LCmO8OKZrmXZFeKaKd8cvkKW/Zsb91LXH53X/YYETLTqEXNGfr8weRaweHikDXULStGtIHrJnsMRMRm7n5wuqq/DVsUzSGQ8VMDIYH7wCFnWx3c1gE/6gcK/PveeMgyElCXQImUAs/BAKz0UhZhYu8VyUV4N+9KMfhS3C81IWOLHoCSJPZzKIj7pO4/+wwHUJmSKQ7DiCHgXasQvgXto4sxbExwCK44xzhQn+ZJLOeChQNjK8UjI1NWWTk5OBrFOiTsPtx5CXDT7eGnGyupv4eWfaySHjgyjXDWAfzwzjj1eMh8z7uv/7f/9v++///b/b3//939vXvvY1+9a3vmXf+c537Nvf/rZ985vftK9//ev2T//0T+HVOt719RXIxAMx+bPXUQT1qIMy+/Q/SAcs+0HaJ1zQJTplIJQ96XOHGf5kks4490iNCobJX5Ganp622dnZQNZlogZl4hiHNG4IGmIm3lFx7ye+DxNSfaBDgOHHQ4NceY+X13/wkn/4wx8GwVtmlTHT3f5b4Exx+2ImruFlu4fN/VxnWpZ4IZNcD6Oxm1645te9zTvK1zLOHqqHvLo74+EARsPJGcJE3JO+ePFi+EjDzMxM8HgJi7HB23DDs5t4/J4GBM2HS65evRriZSDg8WbshOsNoDvfx+P1d3khW/eWIWdImUVjo8iWOsOr41kpi5kgZzxshClwiJprTMum9fdhAGVFx7R9f87PYGiUHvzcbuJ158/593pslHF2yLWS8VAAg4IRQTAqECee7uOPP25PPvlk+HoSxz41vV9gsIB70JcvXw5x8pUxvsbkJJ2xE2l9IByjSydZViDjFfuHNiDsdDGYT1mnxMGxT7/ynJSvykHMPMOG4N2j5jm1P5P1+vswgDbKDBID1MOQKnWUgvh8wOvkDz5MOj3nyB8zyXh4kBoYjBPEyecMIdPnn38+EDWeL8bGScNRNk6jQHx40MTzwgsvhDgha0jajVfGNtApekY3CMeQJs82IVEWifF6j7/ikxKr379bvRAOsobUWUDGl7V+8YtfBMIm7g+bR00Z0TOzR7RJBpQQ9UHgdeZb7icuxPtNxvlDrpWMhw4YGfeknaTZQtJ4GgclVQwgRg9v/MUXX7RXX301EDWeNEYxk/RouLF3w58+i/ZvS0PQ6es9KVHsBq57nBAy8bHiG6+cZ9ekMW6F86MGH4hAqulaCfeo99IlcH0C4qIO6CsMTBHiyu38/OHNN998LJN0xkMBN1QIcK8CYn3iiSeC1wtJu4exH8PlIE6MFM+hn3322UDUeNQ8784exniU6wTPFs+XaW28Xz5QwvPn9NWetF52q6OUUPCoWd2NB81iM0iaH5UgrQ/LIjLK6CTNDBLerxPrQdo68LjoK7Rx/4GN3M7PHzY3NydyrWQ8FMCwpM8gMU4YFhaMQc78ug8egZN06q3tZcS57tPdjz322A7CPw7vgnwcVs4rqAu8XH+2jEDGfGQDkoagnUQd+y1PGi71lH3qG5JmywDgw/JsmvLRrmnvEHU6Rb0fvXI/4vqkvRMHazBo99mLPp9QPc1kks44N0iNjRuVdN/JwEF4zmNg/J1mthggzh3EMyAuPJP0GR1xeB4ydgK9OEm78Dwa4mQq2t9tpr7Qo5OA16XLbuB6SsAQPvEzAICkWVgGcZP2fuJ72EF7pn17G/Xp7v3C9UNbp31D9gxGIX7vSxnnC6qTq5mkM04FGAEEuEF1AX7djUUqTs6pYJh9FTDPQTkHOWPEMEApUadxp0iPCZd6JZ5uOS8uGdHL9brAi3aS5utibKkfsJte90I5DJ4zAwCmuxHSSae89xvvwwbKhA5p1zzm8Slv2nq5XY+D64XwEDzkzHQ38YBHUW+PAqpUWJYsJyVg1Dk37mxBSpKIG1sXJwS/D2ONF4U3hdGGrAmH8Um9aTwNhH1P20F40sTQcQ9hnPwx/KRVvsfh+RoHL0f5/vT8qOtljAp/3gRA0njOLPKiXvw9aHTINbaj9OV6HCWgnA7nmVKHoFlMxoDASXrcfY+KAPQISaePd2jDBwH9gfv8+Tb7AN2NSjfLmcpz2ZPOOFGMaHTFlQg/9mtO1k7YGA4Mk4uTAR4UC4l4F5dVxHw8A+OD8WIBGB4CxMs5j9vj931ImTA8lyM8xgqS9m8ZQ9ak6eH3i4OEfZhBOZ0gqBeIGb2xTYnZ626/SMl2FEiD+ubZt3vs1JvjUdQ/ZXJd0maZpqbNQtgHbZspSeNN+wD1UdTbo4BM0hknCu/4bngRzmHc3cNFHH4eT5h9N0wYYTwmCAADjRfFrybx6Uh+rIHnlBgsXp16+eWXwytZGCHidpIgXY49fn8ux0puX81NOj5l6wufPM+jjJiX6cMMyg8pM91N/fjg5qh6GXW/p5V67emrWNSvDxweNVB2hHaLF03bhWxHtctxICz301cQZp5c0n6YcT6g+r5a+0//6T/91+I4I+NE4ASH8XQj6uJwImYLMWLoMcQYYUiTKW2ImC9O8RoOBM2HLRBIm/hZlf3UU08FssUQYbwx6CnRkj7iHjTvWH/qU58Kr15htEiP+NKfAkzzBrw8qaQoHzuO6/x5AnXoAxsWc/GDGLwbTX1Rh+h9FA5TNr+HemCQBUnxCh7ihEPdEm5cug87KBdCu+ZRD7MJbGnr+9Gpt3t/1ZBBLcfoE3gbP208DG39jPCvmaQzThx0QCdovFgnZ4wNBh5jjkCK7iHhyWKAePbor93wMQt+d9g/NclUN9fw3jA+zz33XDA6vDfNNB7k7ARLWuSD9H26kLCf/vSn7Ytf/GIw9MQDyTAIIG2IGuM3iuzHGZVR19Jzvp/KbufPO6hT9Ouf8ER3kDT1h87G4ajlI10WPEEwPN7g2SpE/aiTNKCMtGt0zudXEfoO2K3c9DsGNrxmyOCU9s+ME7ojTu7NJH2+IL38MJN0xqnADaeTJgYc8oMY8V75bCTeF8+ZIWQ+J4mXDBmzhaD9QxYQM4bJf2uYuJn2w+DgIfjUNZ6VT5sDtoTDSL3yyiv2+c9/3j73uc/ZRz/60eB5Q8yeBvGTH8gGsmbwQFoQ9SiQBxc/TreO8vHDDow7dYm+IGkGOcx4oDPqeRyOqgfqC5JmsAVRsxYBAqKOHzUdOygX5aNN049or+iagSztczd9A+oKQmbGiQEtfYV9BjfE5/3zLPT3qNbZUaE6+W0m6YxTAwYAkoPsWJzl3jLEDPHyC0ksAoOgIWWEfc7xDBqDxFQ0U6sYJZ9OxfjgHeNBQ9BMeWO4fVEMBp0w/iwOwwRJf+Yzn7GPf/zj4ZgBAx4g3jn5IF+elj/7JM/k3T1/yAnD6AbOgcEpHzseNWPkJA1ReP3h4aEv9DIOR9UDREVdQjrUNQMvBmbk51E1+JTLSZp2Rxv1mSbaaDpzQVgPD7gHXaGnZ555JpA0fYVBDv3C6+qsBjmPap0dA36aSTrjVEAnhLgwJBgUCBevi2fL7i1DyHiyGHv3liFywrsnCzn6NLYTIXEzjX3t2rVghNxg41khGCe8Ln9uyTW+y82UH2G5hleOB+1T6HiCvggKcoasIW2EsFxPSduN3ChjwzmXUUivl+W8wvOGUUcHDLSoN3SIjtBdWj9lOSogYycevGgIhy3tgPjTQVKK40j7JFHWz6hyUEYnaR/g0kcYaALuRzcuDFRZaMbg9aWXXgoDVEiaxwQQtKfnOh2VBxeQXjsunEScjwKkl/uZpDNOBXRCCBpig6Ax5hAzJA0xptPYGPmUBLmvTMwO79wYGLwCDA8EDBHjSUPAGCLg6bOFXPxdU4ibwQBeIAMHvBM8QR8QkAfuI08IBtG3CNcYRPiza0C+SMM9E7aPKtAPMx2QNFPe6BJdUFdeP8cN4qVeIWnWE+AdMkhzkt4NJ5Wno4J8pTIKnKct0S4ZLDJr4Y8XaIOucydn1w9T2/xwDCQNWTN4JRx1R1zojXvKg5xyf3OMy99hcdzxPUJ4K5N0xqkBw40Bh5B9dTakCDljbHwa2w0H3oIbCe/EbFMBbpj8C0oYJbYQNIaH63h2PGNmShsSxsDxfBrvGmNPviAY8sZAgXz4wADihbCJg/MQOEaROLjPhfOUESNKnJA/Rs+J+lEEumWQ4iTNlnp0kj4poE90zCCL+sYzhKSpb/S9V9rnsT7IUyop0vJwjbZJW6Qd+mMZ9ukzlN9njHgEhOfMY52PfexjgaBp87RlnxmibUPoZYIG5Xyk2O3aQXGccT1iyCSdcTqg40NijPp51gxB47lCiE5uTor7NRIOwhMO0sVoY6ydpDFYxI0Rg5wZFEAmTBVimHwaHI+YwQIkwzUnaeJOBSPohE2+iReyRoiDaxhI4kXYJw+PKqgvSNoHOAyCIAv0gL5OCug09aR5dOGe9H70fd5Jgfx5OdAjeqbt+eCVgaO3RfTvbZDrtDl0wewCiyL/6I/+aLj2ghknBqvUFf2P6XLuJy3XifdBz8MoXXFu1PnD4jjjesTw1qNrPTLOBbzz0fHxkPE4IWoIk1E8BgKDg1HAILgc1Ai4Z4GhIl7SIW7SxJgB4iMfkCuDAwgFI0V4zjmxEG6cceI6aUHSpEVZIH1fjc4ABKIn/XTq+yBleZiAPiknAyH05+Rx0kCf1EVKXBy7PIzw8rig21S/tFEIlrZL24Nw/Xk8AxV/vMNCOl6v4v3/z372s4GkGcQwiGUAxUD1l7/8pf385z8PHwL6xS9+YT/72c9C+2WwRZsmfvoTdUoewKPahs87MklnnDjc+ECYeJsYADxQiA4De1xGFWMGMWOIECdeCNcXGCEYM855ePKUGqSDDBIIjwElDgwogw+Efc67gXvU4PpJSQRhn3NOluPkOEA6tCvaUJrmwwryTjlohwj6pI/QRukzDCj9zQfIlOuQMmswWIvBLBIEzdT/F77wBfvLv/zL8A0AjqkrBpMQM1/pY8s3B4gLkv7Od75j3//+9wN5s0aEASxtmD5EOq5jr3fX9cOs74cFmaQzjg103lGgI9PR6fB4mBC0kyJG9rg6OgTh09AIxo10iZ8pQMgZ8VXevlAGj8TzTtjDGHzKQdoMDvDMMaqpF/8oAp2hK/TupOIkfZJI68pJ+jjb0VnBy4Mu6R+0JdZqMDMDcUKgP/zhD+3HP/5x8Hq5Rnh/bEPb5m0FFofhRTPVzTF1AkHjNbvH7LM9tFUGlcTPNYia+AkLgfujIQah1G+q5/I242SQSTrjWIDhRPBCHXReztGxMToYBUbnGB/3ojHoLkft7MQHMZIWBE0aThzkAzJGIGZ/buyvaUHcvsiMeDxve+XJCQMQlrQYIGDUvIyPMtBRtxs9acpOXR9HXe4F4icd0ttvXZ1XpGVxgqav4DlDnhAm5Iy3+61vfSsQKed8JT3tjDj8gz4sFON5NKRNX4OUuYc48J6Jl37i8P5JWv/6r/9q//Iv/xK23IPHDVmzXsOnwNM27Tp/WHX/EOBiJumMYwfElRpQDI97mIz+ITDOEaaMcZ19LyPAdYgCI4LRIm0I2b1l0uK6e9kIeSI8+XVvBPJ2z3pUmpx3Yk63PjghXQYIxJ96lR72oBh137hzfr68dex2zH75umNUOD9HGdH35mYcEDlh7oXd6nmvugaEcVKDcNhyvJ97zxqeRy8DOqQMzDDxPJhvBUCOEOXXv/51+9rXvhbI+ac//Wl4nkwfon0Rnn3uoU/RdvGiP/KRj4T2zDU+oQvZ/uAHPwhki1eMrlJQX9Qb9Uc8eNmQOfd985vftG984xshL0yLc410yTNtnv5Ff0kH5xnHB7WRTNIZxw834HR+hA6NUfHpNSewcQaV82XZC4RxwoB42cd4YLhYBcx1rmFg/Jk4Rox9wkLkeCIpSXs5HOmx73s4F8qLsSMtDB/petjDopzGuHMgve7bNMy4Y0d6Pb2W7gPfR3fr6xsq72YotxPlfuusLPsFYX0A+LCRNCCf5Je8M1hkypnV1pAq083f/e53AzFDkhAkpM1zYgaAtDFIkTYG6bpHTRvm+TPvRFMvkD1EizBVDpmTntdlKsAf/ZAGnjMeON43+UC+973vBQ+eeFm8RvoPi74fZmSSzjgW0FnTDktnZ5SNYFBSAnVjjrE5DrihIT6MNUYGj4C0SIf0Ea6TBzfqaX7In5chFYcbsnEgLPGTHuSBECfb4yrneQTlQ38I+6nOThJeP+jb29LDpmfaB4NFvGPIEI/5H/7hH4LnyrF7vrTXFAw6GVByv0+LM9ikjbJ4jEWS1AfPk3/yk58EUuU6bX63+vH267qlPulLEDKEDUl/9atfDfLtb3875I9BN33oNOv+w4ZM0hnHBu/cAIPh02B0fAwNHR5xkk479V4kuBf8fgwXngnGiy1pkQ4GiGsQs3td5AkDwzmuuaFHDmJwvNxu5DBYxIewf9D4Hhagc8qHHtGz65CyHrU+94Oyzh8GPbteaHMQMASKd4r3jOAx86EfvGMI0AmafuSgXwEI3t8moF9xHuEeCBpiJX7WgThB71Yvrs8UnONe4uDdajxy8skKcbx+pr89jxkng0zSGccCOnMqGAPEyRDCRJjqdpJ2eNjdDMhuSO/FoGC8MCoYOYwX5EGaGMYySXO9TNLkf7/wsGxTwiA+0mH/IPE9LHB9U85Ur27kD1uXBwF6dX0j7J93XaMXdARBQ8Z4zAiEl34Ixtsh5Ozki/iMEDNFhIc4mcamfTNrxRaCZ7qcZ8j0AeLztPeLUWGpa9L11eAQNoMA9I53fxp1/mFEJumMIyM1jOy7YEwwGnirdG4IGmI8SeIiTYiX6T0MFITNMemzJT9uADFekAvnyJPD8+7Yy/h4Wfw+4kpJ2tN7FOEkTb2mJH1a5XV9QxTIeQd5pB1CpCzO4sdlIDqIj7bq/WNUm3HCJgyDUJ4bcx9tm3i5B8KG/Ikbb7q8/mM/ROph2LoA4qevMJDwZ+HkgfjJWxo24/iQSTrjyCh3zJSs3FvFkEDWdOiTMqbkg7RJE0MCSTPtjUDaGCwnEsKSFycXN4wu+zVqZUPKvZSP+Ijf4wWPogGjfBhu12Oqu9OA15fr+TTTPii8bdIueQ4NmeIJQ3j0EdpLWga2Ln6eNkQ/4h4ImbbNfVxD/yw+w8OFoN2L5t69wP0pSCcVJ2HiIk7yS/wI6XMt42RQTSsiS5bDCPAt8A7PFgMOQbtHizFNDUIaR9lQ7Bfc50YMcSNCmm5I8Dwgaoykh3WSRshnmVSBG6eDgPuJh/jcwzls2c4zKBPlc72x73VwWvA8UOcIOEydnQZoB/QFvE9I1D8owkyE664M1yfC/YSDpGnLDERpt5QXYR+SZkEX8aIPjzONZxzK17xvuji8fftjDu/Tu8WdcThI709lTzrjyPAOnHZkh5M0BqVM0uXOf1ikBoItpIHxIE2MlT+f5jg1XOQFgvbFYwjXMYTAjf1B8+nGNCWuRxVeVi8nchx1ehCQtg+2APUGTjsf40A+0Av5ZOCYfjOetpf2iVFthXPo2eOgT3EfW84zBc41zhE309D0Na4dBAfVF+G9bKPynXEsqGeSzjgWlDu4H2NImGaGIMsGCRxH507TxjA5+ZKme9FsyQfXAPe4ccegcY38pSRNmHK5xsHDenji+DCQ9Fkg1TO6RcfUHcJxev0s4fkgT94uGTRCpLTJsheK7Aa/7vEB4mdQQjy0Yd79p60zUHUcVhflfHl5GBSwSI3XwBAvY8bJIJN0xokBQwIJYjzwpjFKToBlHLWTp4bI08Vr8Wd3GK5R0+1u4LlG/jBu3E8Ytr4/Ln+ebnrd7yNuxOP4MMAN9mmVl3SoU6/DtP7OE8gTA0CmqX2RGAPYg+YT/aYCKDPlJ06E/jaunx0WaZ1C0nzR7NKlS0H8i34ZJ4NM0hnHgrQTAzqtGw8IGgPq03PADQw4qKEahbLhwiDiSfMhBqYW8Vzcky7nE3Lmmht5LwviJLsbPE3CExbhPtJim8b3KOGsypWmia6pa+qOdsbgrFzHp4lR+uDY80mbZOCYtsW0L+wGwkGQiD+HJl7KTNkhaPpbWv79xr0X0nKRPh40v7zF71bjVfu1jONHJumMYwMGAcF4QE6QH9N7eLEYEUjaSSsNf1R4HGlcGESMFl4LC3Qg6/SZNHkkPKSMd1NeWHZYpASdknTG8cLr2smPuvb6SwdGRwFpjJLDgDw5SaezOgfBqLxQRuKFnCF+2rOD68cFHxS4QMz8LCY/k8mP0+BNe3pp/lLJOBwySWccC8odEgOE0cBwQtQYJSfI44bH6VvSx3hjuDCITHe7J+2eMmEAxxh4wqUkzXUncg+7HxA3BtmJ+rgI42HBaZQzrRPSow7dk6SNuc6PgoPUeYq0rj2fHDtJ075ol+SZdsY1D7dXmh63C/BBIXF72wZ7xXUYeB7xpPnGPb/Nfv369TD17X0l43ih+rydSTrjWEAHpaP6VBwEBTFjOFMvOkXZ4OyFNHxZMFbAR/mM7DnvU4EQdLpQB5BnH0yk+eQ68Xh53DjtB54fyoq4IT7PGFU+L8deSO87znLuN23CUYcQnz+u8GujyrUXDnNPilH5diJFuO5tC3GU29socG/arjy+UWkeNzw9tuST6W4ImulujtMBQsaxYjOTdMaxwI2Fd2b3YvFgIUAMqWOUEUo7uBtKxI2XH+8Fj4d8kCYkjfGGiFMPxsExnr6viiUM+Qee3n7SdXhY8oF3k3p2B4nnNECeXAD5c6JgkIOUde9h/Lh8r593cOwyDmkYl1F1nubXhbqkDqlf6hFhfxSBpfGPklH5H4VRYfwc23L+2JJHprrJG23Cz6eyH5Tv2e99xwXKhxfNb7DzYx5s06nu3TAuzH7u/TAjk3TGsQBjgWHEGEGMTB3zPNifBWOU9uqMbnAIh8GELFxGGe1RIA7IGcEY4hn7wjAI2A0kIE7CYdhZzMOAwknawxwUnnfuRw8IaZy2Md0PyJOXk3y7rjG6zEYgHHPNwzr5sU9do0/K5/dzr9eXxzeq7vx4lBDehWOQ6o99P2ZLHTMLwkCLd4R5vEE9cp78kU/y6PXq95bT8+NUxmFUuHSfdFxIj3ZA/hDySr68HIQhb+X87QcehyPNw3GCNIiXb3TPzMyEVd1sOU7byV7w/KUy7nyWKJmkM44NdGQMjS8Yw1hilNIFW6OQNkjghsfFDZfLOKRh3ECSHwy0SzkurpM3jChG3cO4pGEd6bnyNcAx8RIfBMF+Ocx5QFnnXmbyi5B3hHJAepALgy9mHBh8sSCPr2dRx9Q5RMc06PT0dFhMhAHnnMef6sCPR0mah7LuPL9lkEfy9fvf/z78+AP5ov0x+CJ/vuaAMlAW8ku9p/G7PsalsV9wP+X2QQrx077oE6SftolRcl5BWXj+jAfN82jqOh3gZJwMav/5P//n/1rsZ2QcCRgYDB/T23yekJ/K4xvFGEkME8Z3FNyojerwhzFgBzUYo+JNz+03XUD+MWYQFYbsiSeesMcffzwc43GcJ6Cnsq6oI+oKUvEZCAZZEAwzDQiExyyJ/xwi35+GfIiL3zJGKK9Pl3udupSPUynD9enevXtuqcfu96Vb6swHFYivOXAPm8EYYTx+th7XQeq7DO4lDo+XY3SJvvhWNwMIBg/o+CTgOjgM9roXvUPQzzzzjL3yyiv20ksvhdewKCsY17/3g6Pk+xHHa5mkM44NdFKMIN4Lv+zDN4TxaDCQ7jmM6oycw6C5EWYfEB9yUKO5nw6/V5jDGmrixWjhSTIlCEFD1D41WI6X8LvJSYL4nZhcIC/IGWKjHqk/PGYIGTJm8MWW+sVrRQhHnbGI6Pnnn7enn346vJqDp0WdIp6OkyvCORfPC8I1J2Wef7p3jg55BsogwPXJfd5OEB9gMLDw1+/c4+eYQQZkzWASpKRPXCCtI86VZS+kYckPAx3ywE9Hoj8GOfSHctjjwFHi2etevGjqGHL+5Cc/Gcia+uA+dIZ4WUbJbtjr+ocV0ssbFY3sDj9szMgogIHEwGMEMdz8Ru73v//94Y/Ou+Eb1RkxzBhiF8Ky2AuywOCmRnM/2E+H3y3MXuntdp14Mfp4GB/5yEfsz/7sz+zLX/6yPfnkk4Fo0nv3k8+Dlv0gIP00D9QhhAKJ8AEYX1Pg07TuifrjAeqHaxAOxIzxfvXVV4O3RVzE4a+/+VQz90JctJV0yhew9TylnjPkQLtg64M44iFO8scgwT1T7oE4Ll68GPYJS3zscz8ET91QH88++6w999xzYZUy9xAWpHkahf1cI0320RE6+OlPf2p///d/H35CMs1vGbvFvR+k9XlQ7HYv19Dpiy++GNrzX/7lXwbdUdeAfFPnu2G3sh0l3484vpFJOuNYgMHFcGLY8Rh+8IMf2I9//OPwnWKMsyPtjHRaCBqDjNfJ9DBbOjtT5Bh3PCI35vvFfjr8uDD7SWevMBh7ygJpfeUrX7G/+Iu/sKeeeip4f+m9+8nnQcp9GJAH6gCdU38QCJ4yAy28PjxQiJhBkxM09QHJIhxTrk996lP2uc99LgheNDqgDtPnwpBqOvjifjfsXk7PD4TKbIRvSQPBsyYMszPkkylkBoJMYZMvhPtTgvY4IXji4CMc1MfLL78cPEK8f/9yFuEc43S/W52k1ygf7Zd80h/+4R/+IegUHZDPcThKnVPWw2LUveSF8/RRBjMf+9jHAkEjDHbQKXW4nzzvFuYo+X7E8Y2KGvjhW0RGRgEMEsaXaVEMEvLzn/88GGcMqKPcGTGkeElMnTEyZ3oYLwNjRlyQvhPDfrFXh0+vu+Hwc+MMiRur/RgjDD1eB8b/z//8z+3f/Jt/E7w2vDjuL6e5Fzzt40I5ffKLziFR1hDg7f3qV78K5Ien6q8NOam6HjxfENwXvvCF4GH96Z/+afBSIVdIHTL1RVvsQ1pO1KQ5ysDTJph1QGgbZZImHwweaF/M1rz22mshPtoIcXp8lMvzyjYlagiG56qf/exnwwCDuiLPpL0XyvlN4e2U9BiIMEBBl9/97nftm9/8Zhi0pIOTUdgt/t1AmkeFx+Fb8oneqAsGNp/5zGdCm/7iF78Y2jPhKI/reDfsVq5yuqeFw+r6FPGN/Ew641hAR8UoYYR4Fo2Bx5CWp6vphC5uNJlqxEgyVYrhhOC4Dw8co+7GfL/Yq6P79f120MN0ZMrlhg2CZoYAwkmxVz4d+w23XxBfKhATJMeACA/6l7/8ZfBQ8QAZZJVJOgWkCUlTdx/96EfD7AEeF9OgCHVJ2SFFPGwXntND5kyTIwzSEJ+CZlr1hRdeCPuc9zAM4oiXOiFvzNSQb88b5xHKRftycM5JnLIwcOQ6hE1+ETxp18lh4W2FLYMUBjkMel5//fUw6OQc8HTGyUFxmHvGIc0D5cCLhpBpyzzCYQaCfdq465XtUfKQppmxA9/Ir2BlHBl0UAwkxIpB9+ePHI8iV8IDjCTeC0Ycg41hxghg6DHiGHhIIDW2+wHxlyXFqHMgDZ/KbnDjkhoY8st9EAHk51OxYFT4s4DngbwiEBfPkPGkmcVgsEVdQn4pKJeTHdcw4AxGqCvIE6/XyQ7yp365BrlCuJD5pz/9afv85z8fvG88si996UtD4RhvnDBO+hA0JEo8pAU5ELfnnbTIS3kwl5J2CvJPneDZQ6IQJ/ERj4ffTXaD54e0mTHwxwcsHKMtjOoPgHsQ7icvLpwbBQ/vchwYVT7iJh+QNHVAP6W/kk/KMq48o1DOc1nOAmeZ9n6RSTrjyKBjYyQhZQwexol9zo0zanQMOrpPP7q35V4Nz3QxDBh5iOCkO9JexvegwHhBfOihrIvzYhRSAwWBQNKQCQTNICudOk7h59hSh9QR5MxMAfXJOa4hxE/9cZ7rvqiL58LUN154WThPe6D+fZrb4yYudAvJold0DOlyztMjfS+X5xX4OUB4yke52XItvX5YeFslf6ypQJ98YAWyJq+7gfsgRAY5lJcBCftlHEc+RyHVgdcfIA/UhddXeUU3OKk8ZWSSzjgG0FExlBhNjB7GaBxBpx0bY+oGHEOAsO9GPzX8J0HUnpdR+TwKiA99oAeMNVLWiRvEszRunj55ZWAFOeNZ+iMGD7MbqEOvRwjGCdLvS3XsZT8IIFPE42OLLvHy04+DcN7bkHugfs8o+PVxhH4YEA96IB7yxVS8f1jFF0COA/f4/bR7BjKQIkTt+WPr+8cN4kUX6I68uN45R39kloSBFVuOAeGOqrOMvZFJOuPQcKNBR4WAIGiMJ940hjTtwG4EXNzYeBwYBwwURhYjgPeEgUq9M7/nvMLLAjBw6ACdoA+I2knaw5XlNEE+0oEEeYRIIBevP8rg+d0NhPGwqYxCOcwoSVE+ByGTT7xUxFdKO6m4jIrrNEBeqHM8Z/ei/TsB6NHbcapTzyePdphB8Gfzjz32WCBsUO43B8F+9OD6ct056H94zzyDZqoboqZ/kg8PVy5PxrEi/8BGxtFBZ4WAMO6QNIZzFEkjqbcF0o7u1yBrjIN70u4ZnWeU84exg1B8dqFM0qnR3Y8cN8iHk7QPJHz6mHyTV8rgGJcfwhCW+5DyfUdFmh55Jp8sGGOxmC9qc5JmS/ps07a3X6TlOii4lzR9EMGshC9qQ6+gTLJp2dgyKOVRj38QhilmBq1cK7eX/cL1sJc+uI4Oy3VHHiBo1hOwxZNmMJFxariTSTrjyKCDYxghojIhOdhPDQH7GB33nhGOHe5ZswV+z1nADeNhDCR6wXCnxMf5UXGlaYy6fpxI4/fBFXkkfwdJm/JBztQ5QhwpSabx7Lf+0nDc7+SE/sgnBIiXyjN0n0ZO03MZB7+WhvP70zZ4UBAHOiBPPDYgn7x+hn6A131aPuDnID9IEW+ads+9EPyoQWo576PiPQhGxU//Y9odDxphnQizWuCo6WXsH5mkM44MOisGCGPk3hiGswzv2AhGAIOIYWJqG685HaFjIPxZ9VEM53HA88q2LOPgOoFYnLxSgnbsFoeDe04CXiYGVpAf+fR626t8DsrFzAnPhxEIinjKhHTQMqT3OkiHaWQ8VJ7zMt3NAIO0HPvNt4dLw+7nvnHgXvKLPsgTjw0Q8kwbAGmZfB/hXtq7r8Wg3dOHmCkgLs9Xej/g/G55TsPuB2lcTtBMuePV89ocAwgGDAeNN+NoyCSdcWTQaVOPahRJu4FJOzgdHqPECJ1nXUz3udeAocJoIT7ldxSk6ZfzsRvcEHr6bN3zJ68+gEjj8/jRAYMWDC06gUzK8aXw+8pyUnCSJo+QNGTtg4n9gHupb165gzj94zM8g00HJb517KYD4PegP7YIRAcp+ytipINeOe9x7xVvCsJQ/rQOwX7vHwfygpB3xI9T+Dkvm/cDBHJEpxA8Ax7qhDJ6XJ6/sjg8bqSM9FpZHK4L+h3eM1PvPCNnERuPnjytNM00H4eVs8aoPJ0HAZmkM44FbkjdoAAnAd96o3Oj4MbJV42y7yQNCULUiN9/HkD+8PjJFwZ1XL4oIzqBnCGT1EsFroNxW5DunwTIO2m4J+0k7enupnOuIZSJeyFpPmLDr2KxWAqvmjITl4d1cexWPq75dXQIQUPOxM8WL9PjB+W49wPCp20rjeOgcaVw8k3LkKJ8njz4QJQy+axEOmgifBpnOY7jgscJIeNFQ9QsHGMA7e39JNLNGA3pezWTdMaxgc6LIXHQoSE1OreTbwqMEyN2ptF49xLyIwzCPRiucfeeJtwgIuQ5JendgC4wsukjgLKhBaO2vn/SID9O0uRzv5601xP55D6eD/OVMj7Vyde1IG28wfKAzbFX+Tx+8kLeIH4Imk9s4rFDYmUvGuxHd2kY8lXOG9grjnEo35fGW04jBfehR2Yhys+ygcdLHOWyltM8DNK4iN9XdTPLxeMoH0RknC6k8/lM0hnHAjqwEzJGD7jx4FoqDr8H0nNC9utO0sgoI3racANGXlKS9rKOA0TiJO0EmBK1I90/LZAmefFnqD61msLrrCwOyk8cTM1CzHwCk29pQ9h4u5Sd6yn2U1biJRz3Q1rEy+dK/feYIW7Pq+cnzdduaXDNr5fLtJ+87QbiIe+Ix5nGPSp+ztE2qANfuc4jhHTmBRAP/QUZFf9xgfho3wyeIWj2QbkeCXfcaWd8EJmkM44FGA0nVScvN0pumMod2o/TcAjnnfAR9s/aIHgZvJwHJWmmMdnH8Ho5U5x22TwP5AnC8+efkIXn7SB5YhCCd4uXi8cLqbKPR0jZ3cCXyz0OhCNOFopBzPyyGvGyqhtvk2spaaR53U8aHob6c9IDxLnfPI6Ct1vah7eRUXrkHGmy9bJC0v7+N/vlfNDuIE6mnonb+4XHc5wgbh+MejoZZ4NM0hlHhhsKjEjasQFGz6d53aimhoVzGHHEDS/XuN9Jn33OnQUwlKmxJM/kZ6/Bg98H6UF+7k07UVPOctynDdImPxBCukhpP3kijJcBUD+UCwKFnNMflSDulPzZ7pYG1whPXBA0U+h45zyLZiCAHsfdv1u8o+Btja3n66BxAO6hHdBe03f86Q+jiJo0vf2gN9o/K8EZMCGUsXwPcfKMmGfFkLX3M/I+qg0eFq4D4iR+b+tn1Qc/7MhazzgyvDNjNDBKqWGis2PMU4MO/BrGCSPuJEG41DggboSQ8wLykhqvUXmjfJCeD0AgnpScU32cNkibvJAnprshBvK5X5IGHs7rBrIhLrxfCBWiZtqbY6/bFOPSIRzhmfplihuShqw9HtIZhYPo08NSdy7Azx8kLkB4dEAfgJz9i3msufA2nIKwabuhzOje2whwvTogZn6ghF8HY7El8aKLg+Z1LxAf+aDNEj952K2dZ5wc1Bbmq94QsmQ5rNB56cSQs3sPeBRcA3T6VPy8G2P/vWF/p5TrxJeK33MeQL7TcpcNcAr3kpwA3QA70IeDOI9TxsHrgbxhiCFWJCWI/cLTIT7upYx45jxXxZOGqP3b1V5+T9/FQVwckw+8aBaL4UGzWIz4GEik4R3lePYD0tqt/nbT3zhwD+0ej5eFkIhPTZPGfuL0OJByvnhv+eMf/3j4qUgWdDlJj2pXRwXtlTbBlrhdV+TvJCRjNKT31UzSWQ4tDjowhgijxKtUbpjSMA6MqRtzDACGlylMjHLqSbtRcOF4VHyngZQEfD8VMC5vXk4naS+bl+ekBPh2FNAzU/CQJ6SaeqheJt+Owqj0HJSTOHl+jAeMV81zVh8EIOW4PQ7Oky+myfGi/XUrznEfGNUWuM9lL3A/A0nIFI+XY/caU6Tl2484IE/ixdvl62GkVQY6Qh+kmeaZeFxHIC0rxA05Q9YMhkmHa6P0cVSQL/KHkNc0n6R1nOJxZnwQ0v17412AjIx9AiMBKWOYRpH0qA5Ip4e48J4haJ9uxTh55yVeJ+iTMESHgRMB+XfD5TIKlMenujF2wMt2kuXxuEelQV7JF54SuqcOnEAd48qTohw3xwj3UpcMvljxDVHjTZMOuiAdZFQa5IM8vfHGG8GL9o+WoGuPP03H4yjv7wZ0D+H5s2PaGHXj5ff4DwPigDzpBzw79g+BMIAlPfoF15F0AOricXjbIh9+nn2/j3OeT98/Tnj/RKizVD/HDc/7cZfhUYDaQP6BjYyjww2FT3e7MSobkzLo9D7dijFwQ+z3pfefF5Dn1LvgOCWIMjhPmFR2C39aIH28UwZHlOco+fF70zjYp27xoHkuDenyTJk0uZa2CbacQ6d44LxiRXjI3b3oNO4ydru2G0jXCZN25nKU9kZeGABAzExLf+pTn7KPfvSj4TkyP1Dhv5WON+zfB3CvOE2bbSqA9oYuysTp7fA4QXykxQyLtw/PR8bp4ZVXXsmedMbxAEL1KcTyayIgNTYODAHGBg8LomYfg4NBQJzQfIucBdK8kweMoxO1520cuEaZyqR+1iAf6J31AP6Y4TDwsqRlcn0RJ6T79ttvB8LlGTNrD9BdOT2OyQekzFQ39/hzaHQ3Smfl9nRQQIru2R4HQQPySXyQ7xNPPBEI+rOf/ax94QtfsC9+8Yv2p3/6p+EY8vZFYKzY9s/ijnoW7UA/zEygF3/GD46rPXm9Adpq2i8P2z4yDg/V6322maQzjgw6tpM0U948h2O6Dw/BSXoUMC5O0oiP2lMSZIvBcPI+bbjhcuOFsSJPLnvli/CUw4Xj0y6H5z0F+YBA8W7ZUpY0X+zvN5/lcJ4eW7w+94x///vfh1+HwvC70few6BFChoB8epxpb9pHOS/7zdc4eHy0TUgaYmQ/JepROtsPPG8QNX2A6e7Pfe5z9td//df2H/7Df7D/+B//o/37f//v7a/+6q/sy1/+ciBsiJyfgsTD3q3PUE8sokOP/sW14xhYjILXB/3SZ7kyTh2ZpDOODxgKDBOeNMYJbxqDgxEZZ1Q5j6HBCDC1hnCMQWCLgUbOitwcbrTdGJI/J+i98sV1wrl4eJeTxG7Gm7TRO4bfvaU0P2l5DwvKSryk4d/2hoQx/NRpGj/HkAKfF4WE2BIOnaXwPB5Vd6RN24Sgj9OTdhAPAwA8ap5NP/vss8Fr/shHPmKf+MQngif9mc98JhD4H//xH9vHPvax8GtTDHDJTwrPK/rgB0b8gy60Qcdx5Budul7RO+2iPN19XPoZhaPW6SOI2/zJJJ1xbMAD4L1QnrcheNUYnHGdz40CBtqJ2omZfYxEOpI/y07sBsrzWybdceAa4fwewu91z3GibFS9DOQBHUOMGGJ0zrnjAPGn5ab+8NjxkCFrprw55+kRlmO8QzxoX9E9jhw4l24PA+JzT7pMiuAocTtIg7gZrELWDFzxlh9//PHgYb/00kvhlSp/rYppb8KM6jOQNPXF4AXd+EAnDZfq6KigbmgXZZI+SZx0/A8bpI9VtpmkM44FdDAMCVPeELT/shVGcLfOR+fHmDthQMxsMdgsOsKgYygIc1Ygjy4YL4wjhqtsJMtI73PCQojD70vDjJPjAHXg9UCc5ANd4+Wie/LnaaVhDwvPu5cbzw+C5nkzREMdo0N0QfpO0HiJft315HKcoK3iRfvHRgDppXVzGLjuXH9sSQshHdKkj/D8mX7Cj1j4YjJ/Ju33lsuOHiFn6g3deZ359TTdo4K4SQdhAEXaaVonBS9DllCP7/Enk3TGsYBGlZJ0+j6nP+8rGt4O0OndUEMYkDLkzLQozzLxGjAUGI2zgucRsCUvyG4G3c/7vRjV1LD6tf1gv+H2A+IiD3jOGHx0nnq1iYE4MtJ8M9CiXiFhBFL2wQHXOKbOqW/yQ5uh7dCeIC5kt3Z0EDhhEjdpODGSX9fDUeA6TPPq51woC+mSvg8UOO9tynWX7nONeiu3o5MAaVE/9D22PrjMOD2oPWRPOuN44SSNBw1JI0zz4U1zDWCIQGqE3CDgbTEtikeFx4Uxx2hjxN14nTZIsyyjCLocxs8RjvAYVgxseu9+BLjODgruS8VB+uQFvULU7JMWxIF42HJeynIQUG4MPl4ydQthc+yDBQZn/mMceJS0HV5j8kWI6atKaVkOA9oiBElbhSCdpI8DrmvSQNKBhaeB/l3QIwRIuekDaRvx64jvp/A4PV4PexwgPfJEG0nzBTy940RalixRhAX+ZJLOODbQsDCivniMKe90Adk4uEHAUPszSX8Fh1dNnEQeRpBvjJtLamyLjnjqcGOeDhz8XFmOC8RFHTPooo7ZuhcPESDkg/bCs1oWWL3yyith/8UXXwwLr5gahsBpY4eFt1EGjhA0RO3E74MUJ9WjgPtHxVHWLe3BSRqhTjgH0rDpPacB0qI+aB9O0j7lnXFqyAvHMo4PbpQwcr6q1ae8MaycB+VOzjFGCSPNlCdeFq/rsHUv2knkYYQbO4RypiQNjkoGR4ETRJqvVI4TxEdaPq3NjAmeM0SNJw05QZh88IPXknifmJXPn//858Pxpz/96eEPSxBuHAnuBW+fDCQZPLIPSUPMbH3/pFDWLXr3wRIkfZ4GpOSN/Lg3TT7PS94+JNjkTybpjGMDRhMDx/QhHtGNGzeCMGXpU4qjDCsExkIhnkHjRSPsY8Af5tG7l5XyUQ4nxNMszzidkwfy4oMHjlM5CsbFg5FntgSSxptGmP5m6hsyYPYFD/rP//zP7W/+5m+G7xX7u8V/8id/Ejxq2tZBp6g9L5A0HjRpMYCErIkr9Z6PWv79gnRGESHnzgppe6FtMHDwBZ3naQDxIcFb/MkknXFsoAMjdHKMH9OTTtJ4LKOMKuExBnhTGGs33HhcD7sX7aAMLqdJ0uP0XYYbZq4dJm9+X1nKoOwYe+qWQRhrDvgKGfUNeQM8Zaa3eS3pj/7oj8K7xHjTeNac89eUnFgPAvLEPb5uAnGSpvzk7zTrB5AegzcI2j1pzp0FvB24kA/yRJ3RF52kuZZx8lBbzQvHMo4PdN6UjDCEGFxf/ANJjwPGACPF82eImmlQX9B02kbzOOH5di86JemzLhOGFq8SgmJ7WMPrZUmlDIgRIR2uY/CpZ17JYu0Bwr4vJnMiZTqaRyW0H8gZYeDH+/ep95vKXiAPxA3RO0kzxU290N4Q6mlUOU4CpEPbwIP2Z9KnlfYooEP0CsiH5+s85O3DBrXJebaZpDOODd7BfUoRQ4hRRfx1LDcAKdxQQdTpqB3D+SgAfTihgLKhG0cu+yGd/WBUPJwjX4hfZ3uQNCkHZOk/y0g9MyiD/Khrj7scL3XLegPWHfAVMgSi5pOh/n40+vJnxJ5PCJu0/FlyOe+pjkeB6z7VTV79MQw4rcGT68LzSboMCtAJJEg/OEoediv/Xkjz5SBf2ZM+G2gAGUnaKyZLlqMKRhDDieHDW8GgsniMzyJiFCFtjC5hy3Bjxfa0DOZpAX2UFySVy1bWpevIt0dFOR6vKye6suwFrx8Ik0cafDGL6Wj/xSe+quVkTVvwekcgI0gaYoag+Qwo+74OATIY5c06yeL9EifHaZ4Rh+cP+DXy4K930SYZWBCHt7c07EFxkPvSsKTtMy1ImpfDwuM/qIBy2tQVs1oQNd40+cs4Hahf5enujJMDxg+jyCpvjCFei38m1A1CGRiIssH0bVkeBng+d8uzXxsnxwH06TplS7xePwwgUo/0oGCGBIJmURcLvv7iL/4i/HAE36OGtHm+zK9BMUAjTYDh5xk0pMwahHS1N+/KQwiQdFkHPk3t70wTX1o2wLn0Hr/u5YXkaYc+1T0qjqOgnOcUnPf8eRjfeh6OKx+HAWnT/9I+SD1Aznl19+lCeg5fGwOZpDOOFXRiFwySP1NkGhQDi6FNDZTvp3BD4NuHFWk5zlNZ0LnPeJSnjQ8KBmC8y8wrUvwc45e+9KUg7EPcnGfFNp6rT4Fj+JnW9g+YQMwcQwQ+7UsYkOaL+9MBH3E5XL+j2pSX1x/BMLBgS3yjwp40PI9pWuehfXg7Tb1l6oGp7jzdfbqQjoMXDTJJZxwb0k7uHR1vBcPK94nZYijxaFKkRsuFeDKOBq+PFOiWwROkVfakU7378Sh4GOqWwRe/3sQUNx8fYbrbCfvP/uzPgrA6G48acmSQBiBiDD9esxt/z5N7myDNPwM+2hFCXOQ9DYd4vv28bxmM4D1zLwMGiB6SBul9h8Fh7ztPSPWcgnqijpjyZhCVEnjGiSJ8yARkks44dtDh6cwYL1+ow3NASBoPCINZnvZ7FDGqbE4mjtMuv+sc/TtJOzEeBBBqOgDzRWM8n+aDJHjX/pOMTHvzfrOTNGnRPiAAn0IlD5AwQhiOy7pxkoZkSYtjwqXw8qVlJD7aoP/6FPnjmHZYTuO04Hk873BP2qe7M04N8Z1EIZN0xrEjJSJIAGOO55JOVWI43YtDnLQfRbg+XCcOL68b7FFyHEjTJU7XNQQGUbGlDhz7SZ97/NkuQh1Tp8THeQZlvDL13HPP2fPPPx8Ikilmn0nxQYEP5riX6z4NTRiH55/zxMtAgEGBD/g8n55n4naC9kEixE4+8PghaZ5re5nL9XIYeNoPK8blncVszHT4Ywh05WHZPw7dZYxEJumMk4F3XBc6NIYU44uBxRPCC4KwMZ4YWgwpBjM1FOy7ZBwc6M3rYBQgMQZJ1I3rfpS+y+c9Pu6l/vCOITyOCePXiRPi9YWDhIPISc8HCQ7Ccp7rtAWPBwLHk3PhPojayRxP2uMrx8kxcTEohJRZ3MZUPNPukDzXRiGNg/3dxMMcFV5WxPV3HPEeFOWyAfQOQft70hx7HkG6n3F8kF7zwrGM48Oojso5FzwajDXGkeeXeFdMfzL1iIflzwcxrI8iXA+jcBLGeK84ue7ECFlRPwfNB/cy6EKoW46BE6t7yD6T4gScpuU68fywxXNjERkftmHrwqtZ6WtAhCUuv8/joQ2RFwZ/DAYhaH9WzhbvnsEF95bh8YB0fxz2E2YvUJb0FawyCZ4mKE+5TClJI+SRPANv16PuyzgapM+tYjeTdMbRUDYoaYelM3Mdg4gnhcF89dVXw3NKXtHhk48f+9jHhs8I3YDvFqfDz51ncZSPwahzo+DhDiKj4DrlOkQGuUGa7o36fYRLxVE+ZlDFFDIzI9QdXjNxErcLcXo6hCcMwPA7GXmcHLM4iVex/CtkfDLUX9FKv/fNq1usCE8JG7BlUICXzeAv/bwo7YyBIQNCL29anhRpfPuVg8Lvodx4qJQFMoQEx+XrLIB+/SNDvsgv1TlI9ZDl2CR70hmnAwwOhhpvCy8GY8mrOf6aDgaU54R4PRhzjPt5MlJHAZ3NQZlczhrkCz1DnBAs29TDTZHmOb0OuUPSeNJO9E7SwO/jHuLmOiTtHqzHyRaSwnPm06C//OUv7Xvf+559//vftx/96Ef205/+NMjPfvYz+8lPfhL2X3/99fC1Mr4B7iuOSYf4eVZNe2IgyK9nMRikzTFrQ1nTAclu2E+Y4wDlJ/+QNVvEz58VymmTJ+oIST3pFKelrw8RMklnnA7o8HRgCBivC0+anyCEpHk155Of/GRYCcw1jL0b+UcJZ2lwxwE9o288SwZQEJwbWra+T95dgNcP08n+aU1IHoJ2ENYJxw061yFIPF2IOiVziJYvkPH1Mcj5q1/9qv3jP/6j/dM//dMO+drXvmZf//rXQ5jf/OY3wbtmKhziID5IGO8ZYqZ9+UdVeLzCNfJAftyLPwukugSu61T35w3kyesU3fmAwq9lHD+k1/ALWCCTdMaRkHZS3y933PQ8xhRj7VOgGPvyIqBHEW6YR5EDehklx4lynOyjb/ROXUCcTiAYYLaj8sExZMd9kDSPMVJPPL2HODDo/izT4ek4SI8wTGFDvH/4wx+Cx/zd737X/uVf/mUo3/72t+1f//Vf7Ve/+lWY9ubVIEB+eObNFDcDQGZqeAbtz5+9fOQrLZ8jzbNvTwJpmuAk0zoOpPkj79ShLx4DrjeulcuWcTQ8/fTTmaQzjg9pZ/Z978B+jGH0Z2/+3qV7QL6wKPXmHiW4ATuoITsJXXidoHf0zSAJTxrShWzxdBEInOtsneAc7BOG68RDvfI82Rd5+YcvqGeO+bIY09npM81UF+xzjmvcyzQ2P2OJZ/3b3/42eM0I09x855uftmQhGfcAH/ixipzFYQifIqVs5UGfp+Vwfbj4uZPGaaRxVKR1hM4gZ5/y5lpahjRsxtEgXb4n3Q5HtZmkM46Mcgel844SBx0e4RzkzHNNPDI8njRc+b6HFejHpYy0fGm4ceGPCo+TdCExVtxDaCzec8ED5TykB4G7JwqoN+JgsMUnPSHMt956KxAqJOq/aMV5prD5ZSsWgHEO4oWsU68aEJ+3CcSnU10HLuNAeF/cRL44hpx9sDFqkOHwfbYuJ4Vy3Ced3kExTs+coz6oN4T9FGldZRwLhl40yCSdcWTsx9AQxr0a78xMU+K98VwTovbnm6Ac58NsACg3QnnZpmU7q3KRD3TNgj2e47I2gIVWTBfzHJcFfUwZ8zyXuoHwgBtjvGNI+Qc/+IF95zvfsW9961tDYUqa8yz2+vnPfx6mrvGEIW5/hlwut8frBh8djROH7xPevXD/gQ7i4brr28N6XaTnfHsa8HTTNNN918tp5mkvkCcGPtRb6kmnKB9nHB6q+x0kXfvbv/3b/+qNJkuWg4oj3R+F8j1snbTo4HhYTHMiTJO6sQbl7Sjslf5ZgXxBhnztCjLEU2XWAA8v1cdZAN3jZTpZkzdI2d9jx5tmpgMChJQx0E5+1AVTznjJTEFDwj41zTNlvGtWa7/xxhthxTbXIGkIFIO/X5R1RLocO9Gmxzx/ZhW3PytPBxbA4yrLacPTRZfoFj2hQ2Ya0LOHOQuM6mO0EdqHz7gwmGZ2BZ2Dcp0cRjJ24L/93d/93deL/exJZ5w8vBOWOyYkDVnxPBRCgBgwBBgBDKzf97CC/DsJMrWcLtLiGsbNByNl4zjKWB4Uu+nP9U/eeJWKAQS/VoX3jLDPwIJrLOwjzynwiJnChpQhYRZzufziF78I3jOvTOFNcw4i2o2gPa+uCy9/euzn0nKx78cMIvwjKD4tm96Xwu9L4zoNkJ6TGUjzNiqfp4lx6ae68nwDD18+n3E0SK9vF7sBmaQzTgxp5007sZ9HMFgsQML7gaT5IhnPQs+Dp3kcgNwgZsgQoaxO0iAlklSAb48C1+E4IS8MINA5r8ExWPJPt45aue3AA2Rq2Z878xES9hE+NgIp4027R01YiBOk8ZTjBeVypzoph03vJ368e6a9IWwGBGlco9ICfv40ZBRB+3nkPMDz6iBftAEGzgiDOwdl8PDpPRmHh/SYn0lnHB/SjnnQTuodHAOA94wXDUkwbYlhKBvmg8b/sCAlktMCukScHDC8boh9IAEYRIzySNnnPERYFsiSBVx4tZCzr+Qvp3nY+vS0PV8eD2ngReOxs+/59XQPm95xg7I7yBO6dwJE7+n100Sqo1R35CkdaJJPzpf1m3E8kC4zSWccL9IO6vsH6bQYJaaCWaAEQWMIyvcfJt6zBkYM0sKrw/NEIA8nF0B5XM4DqAv3lMinLxRK81zeluHl9jKz70jLe9gyl9PlGCGvkDSeNGmm4c6LftN8sA8BMihKX0M8DyTt8DxC0uSPvsksF3D9kt+zyvOjiPQdaZA1m3FklI2md3Tv9OWOXwbX6fgYgtSLS42Ax1FO67wDgsOzgzjY4lVCJpAe2I9+TgLosSzADS55Io/k30naQVgn7VHCNUjSw4yru8OWPb0nTZd8+nQ3+2l6HmYcPC+Hyc9B4HkgHQZDtHvIz3/Zi330v1teTwrkqUy2HPvsCgRNH3VPGpxFPh9lSJ873pEGmaQzjozDGLbyPW4gnCBSPEyGgLynkhIdkpLXWYM8kJ80T54vJ9pRz3YPCo93nBwUo+7hnHvSvB3ged5PWyqHOS3Q1n3hJDNIKUmfF6CbcdPxrktv62elx0cMO7xokEk641hwkA46KqyTgpNFGobjUcb1PIH8YswQDBnbcjk5LpfrtOG6RNB1WdLzDCp8uvug8LJ6edN0x0kZqa4co8L5OfKJF+0Lx/x8mg8wKo7ThKcP2dFW8FB99f9ZTXe7jkbpHIzSWXrPuPsyDgbpMZN0xslht0477rwDUoCkMbROFn6e/fTcKHBtNzlJUCZImalAvtCFV8QWz8NJG+OLcIwR3k0XpwHXyTj9UA88T2YBWEp4BwH3UEbKjy7wGkd5Yo5ReXEdcb7cBlyHHoY8+2I1n/LmGum5zkG69f0Ufv4kxDHq3KjynwXSPNEnaQP+mVf20Sv59LYNjpr3VB8fZhEySWecP9C5naBdvNMftfOfFiCBlJAhJc6xxVPCS3JPiXDnAa7XwjikhiLUQWqYfZZjv0jrjDhTktwv0vpP4wOe1zRO8sx0N0TNs2nyzX1puPL2LDCqPGDUubNAqi/qnMEa7SBdUwF88APOS94fdkjvO96RBpmkM84FfMSOYAQ4fpg6PvnFmGHE8OLYYuDwHnnWyDvH/swR4sYIcr3sHZ403ACn4ucd5Ic6wDBDdhjnw3jThPcyQqC+2pt94AMbJ3DPQ3qf64drHj69x0EYrwP0n+abOICnkd532iCfqQDK4rMNbM8if+TF9V2G903aNOL150jLknE0SI/Zk844f6CDY0ydpDG0GIaHAW7cnCC8DBxjdCHn9P1vpsQhmTLBnIWR8zykefF9LxPCOfLtq3t9fzdJwzNQcQJygnWydeHcOKT5Axz7ufSa65HBBZ/XhKypE9et35fecxYgPykhUn505I8DzjJ/rsNUTz6rgj4Z+KQ69bL4ccbRIJ1nks44X/BO7oYAA/swkbSDcnhZAKSE58wvSr300kth69/sdlJyb/AsjLKnWU7bjS15owxM0fM1Mj4PymCDcqTiv5rl+37sAxO+JMfXy3gHnnj8eb0vlHIi5zGAk7mTOPuI66ucV9dd+TztiG/AM/XtMwBp2L3kJOHtxIX0IGYnaS//WSDNU6qLlKTLAx+2maSPD+V3pEHlnXfeydrNOHGMM350bowAng8/MvCP//iP4VeU+EEGjMFxwdMvG5Nx+XKUr6f3c83JBEPrAuFARJATBP2JT3wi/MYx5AUxEZ5790r7pOFlSctEeRgg3b59O3zSk29z89lPjDPG2PO8W/590EX9+XQzx+z7OYRzo4T0uceFYz+PkN9UCJOC75D/+Z//uX3lK18Jv+7FAIE6ScuZ7pex27WjwuNm6wMh9Mv3z//lX/7Fvv/97weds/jtKO2Dew9bDh8kcD+6pU2gU34l7S/+4i/s4x//uD3++ONhUEEYT+esBhePCqTH95599tmni8MhMklnnArGGRw6OAZ7YWEhEDMk/b3vfS/8khLnjwtOKmk+3Lj4dhTSewiX3oPxgnQhZMQ9QrxDvGYMGST98ssvB68Sz9qJHIOWGrU07tOEp4tQTvKEYeaZLr8XzTe58UghSQ8DytsU3E/d4X35rAj3OznzOIAZE66z7+dd0rAu/hgE4XpK2k7cpIvwDfg/+ZM/CYTy6U9/Onjz1E0Kwo/DbteOA55XdA3R8b1ziBmSpu1D2Axa0a3rl/BglL5HwcMdpiyerueTds4vo6FLBj78jCk6ZoDBdcL5PRlHwrefeeaZrxT7Q1Tefffd07cMGRkCnZpOjuHlRxn4feJ/+qd/sh/+8If25ptvhvPHBQwi5IhRxOgAJwA38qOMTGp83CC54SM+yNengSFmn8JlWpcfquAaU8VM75I2cTlBe9wep8d7GiiXq2xsnVidFNM8ej4pg6NcHu7nXtcv8Tuxct4fbTiRIylhp+cI4yuL/R4Xwvg9nhZ6Z/YCQuG3sSFp6oR8eZnPEq4f8kKbgJAZlH73u98Ns0j8ghgDJOB69foBu5WhfC095n6PYzek95Au/YX2zazEn/3ZnwWPmsGnk7Rjt3xl7A3Vzf9Xg5//W3E4RCbpjDMDnZpOjiHml5L4ScN//ud/DkaKn0HECB8XIFQnTzcueIjlhTBlkEc3PtyTGiUMLB4GP+v46quvDheHkQ6kzL4/g3XvmXQ8To93v8bzOEHaTrJOop4HziMYZ5c0r66DtBwuHifhiBfxe9giTv5Owr7vAtkShi3XIWbqia3vu9BGnMjZcg8DJX5NDW/ap7upE0D+yCf5OAuQNqB8gLZIO3znnXfCVLdPeTODAbwuXI8Oj6eM8nmO/Zzrfz9l93uoN9JnVuhjH/uYffnLXw565edMyTv5AuPyk7F/qF7+D5H0/7M4HCKTdMaZgY6NEcDwqh3aa6+9Zt/61rfC7xHzA/gY4eMA6WBQ+KUtvFqmpDHmGEK8GAy8E08Z3JsarDQcU6iQ82c+85ngXTzzzDPDH8QnDYR0IehxRmwvoznuvuOAl81JGnh+MMyQM2VgMEI5nOA8LPt+bpSkKJfRdelk7OLeNtfYcs6Jmq3vO1mn+07UgFfdIBI8PmY4qBMvE3nbS+8nBdcN5SR98kO+WQPADNJ3vvOdILdu3QrhuU6+PfxuKOu9fOz3H6TshCN9Zido61/60pfsi1/8Yhj80K6pozSNjCPh/y4b8v8u9ofIT/ozzhwYAoxQ6kXt14jsFxgUPCyMDdOfeLcQj2O39Lg26jrGCwKDEPCYWb2M1wZR8/wZ783JbRSOu4wHAWk7ESIcY2zRPZ4dAxiIghkOCITpV1/ZWyZpdIs4objRZuvC+VQI77rz98jRHXVDHflqcjzi559/Piy8w5ODHBgUff7zn7cvfOELgTTw7piGZcsxz0yZ4SDeNC+etp87C7g+0jyQJwZD6CJtMwfJp4cd1aYOEs84pIMmby8Zxwvp9AMru0Em6YwzhXd2NwCQAEThRHAccI/QF3Ox6hrC5jzp72Zw/PqocG70nXDce2afuHcznOcB5CslXARPlEV8rAlgAdPPfvazMLPBwiYeQbB2AMLmq154r4Snzqg/N+TUH+LnUv2l4iBd9AU5oT+ICsLyRXnUG3XG4wSejTJjAXGzII9HDXjMEDiCtwdBE5568XyA8iDiLOH6Rg9saTNebm8/+0W5PB4nZSUeBF1w7NcPCu7xunV9Orh2mDgzdkJ95ffF7g5kks44VXiHTjs2hpzOfxRPumyoHG4A8XR9IRcGHIOI0SLt3YjEr3sYj9O3iIfz6w6PY5w4PJ5RclIgbjfeCPvkiVXdPB9lXQCPHr72ta8F+eY3vxmelfJI4o033rCbN28OHxdA1tQZcFJAt8SHXjDqqRC2LKmO/b70Xj9GAPknDYid+kXYJ23CMAXOjADi3r/rM9X9WYO8eDmYkqddMlBxb9p1sRtcZy6uGx88QvxO/pw/DKgD+mbaP0kH8XSBnxslGeMh/a1q4Jk96YzzB+/gbgTckz4uYLQxfnhjPpXKNChGkHT3MoC7AYNH/E50Lpx/GIyTG1bgdQBJM8XN63B40TwnZcUxJP2Nb3wjyLe//W37wQ9+EDzs3/3ud2E9AR42hM2UON41dZnGn2KUXjws21H5Ij7i5flt+hwaEiZdBgysY2CVNAsQyRtvC+D94/n7uoNy/KcNTzvVAdu0Lflgg/Oe3zT8fsD9kDKkzyJGBPLnPDioDtAd9eADqjRPnseMw0N6fL3Y/QAySWecC7ghxgiw70YgJbzDAKMESfOcmGeevogoxWG9C+7DoGL8/Hli6tEdNe8nCfSLsUXnPjhCIGk+rgFR41FDcr/+9a+DF41H/T/+x/+w//bf/pv9z//5P8PrcqxG/vGPfxzC4GFzH4TJxzgg1ZQY3ZC7Tlw/gGtOAl7/fp5zkKwTsr+/zcCAAQIfwcHzJy/k8X/9r/8V8sebAj//+c9Dnpied486zctZwNNO20Z6Lm07nCfPfm2/4H7aIo8MGJT6GgkGAQeJx+H5oG6QFK7TjCPhh8X2A6j97d/+7X8t9jMyjg2jDEG5I7sRwpizSIkvXPEslGeiGFSu7degEG5UWAwT09t8MQnhmTQeGIuhMPKQkpOC58/jGZVfv8aWuH1xk6/shrC55vGl8Z43eHkw6BhadEEd4IFSDxAh5Ojk6V4s3jIk7GQJqbNFqDs+ycl14nNSRTjPcbotn+M+tpAqW4+f9sEUO94yAweImXwy/Y7XDBnzDJ3zDBaoW/LNgIxFaCzq81fhzgq0A28/abvgnOufD5sw8EAf6NoJ2uH37wXihqQpM4960AP9zCXNy17wNsJAlNkonvkjDEbJH20DMLjYLc79pvdhhOrj//d3f/d33y0Od6CiRn8+LUjGIwE3RL5NQafFkGKQ8cb89ROIwr0wwuwWhyM1AB6Oc3jPL7zwgv3pn/6pfepTnwoLjzDyeIakSVoYw92mZx0YqhSQMiuNWWXMaym+ohhjRd5Tj+M8GijPE/nFS4UAf/SjH4U6gPggRfTi9eCCHhAIj0EJU6mQIIMhHiewZcYCguA6YUnDPcSyHj1e3/ct6TJY86ltBglsaS+QOUTGlmOEa+TX2w71w0Kyv/qrvwqvyNEO8Cw9jdMG7cvLSv68vaEX8k27/MlPfmJf/epXw6CDgYkT4H7yXG6/tEUGkQxMqStmFPyxBG1zv3ESjvuJh4/D/Lt/9+/sb/7mb8Ig1WdhCANp7yfOjJH4Nxrsf6PY34FM0hknCjccZQMC6NAYCwwtzz557smUJdOsGCcnB+4ddX+K1Dh4WIwfK4JZAcwrOpA0JMJzS56z+pfN8AwxNnsBcvH8sM8AAKPFAADBo8Ywco0wTtLck+bvvMDzhAHGcOOFohO+fMX0NR5sStIpOKac6Nin/DHa/vyTfTw54iZcKtzrdYpw7AI4B0gXHZIHhDbhpAARQ9ouHHtendggZIj5r//6r0P90A7wKsnTWcDL6vteTnRIniFRyPnrX/96IGsGkJQJ+H27weNzUFZ+8ASipo7w0P11uoOSNPVGX+LToJD0v/23/zbUs9cPYdDrfuLM+CCk32tyIOaLwx3Iz6QzzhwYAoyUG1o6fmpwysZnP8BYYJiYosNYpe8uQyhOHgdFarScoBD2Oc91lxSHKcNpgbyhf7xp90g5HpdnL58baDxdSB4vDW+QRWdMPfOcGM8cgfyZveDb1AwC2Lpw7J/ETIVz3MP9/ioYgwcGWXj9DCJI1xerkWdvOwj5ojyQEuHc0x5XrtPAuLTT9ko7ZXuY9pkibaO0d2+jyEHh9e0DJNc3OGycGUPcHkfQIJN0xpmBju0GFeOJASiT9DijthcwUBCyv2PrzyR5NudG6yDGJc0rQvzEkZI050bFmZZllJwVPH28T4wuMxqIzyyMy5uXz+91cnTChuw9LsiRaWmeVSM8c/Xn1wjH5XP+XJt7EY8LwuW5LfmDcNNBHfnw8jg4T148Xe6njXm4cXKSGNXePE3aEd4/bRYvNSVp7vP2tV8Qnnbp7dRJ+iBI65p6RufoPh3wkE7a9sdJxlj8tNiORCbpjDMHHT019sdhKDFMGDzImcUueNN4J6k3sV/DUQ7LPkaJNJCUoB37jfusga4RDC4kVvakkd3K4nXlYRHqkPtT8k4lvTZKuObhfMt52oi3k/T+UQTtYCrcBwkQPYMIwp8VRuXRAZEysKStQtK0K8de7akcq7dRJ2mk3EYPAvKNziFpf8TAMSDOw8abEfBasR2JTNIZZw4MgBvg3YzYbvD73FjwPBRD55+axIvGCAJPZz/GxcOUw2H8iM9J2q8T72HLcFYgv3iYeKnIUaeF0UU6iCnrKIWHdUJxUmHr50fB9ZyKgzg9LYgEcvbV5ZC0E/tZoZxf36fckDRtlQGmt1cvyyj9OcpXXK+uT4Tj3eLYC+iNduIkzTEgTpeMg0Nt8ZfF7khkks44UXjHHdWBMU5Ozm44U+NZNmZ7gTQwRBgkprV5tsezaAQvmvNpmp7WfowL96XhPB0n6jKZpOH3E/9ZgXyie4yuk7R7SXvp3vXNNhW/Nuq8g2PudXFSZss1r6fd8sA1lxQeN+AaU95O0ukswXkDZafdMrikvXrbGqU/B2f9ShrCdUCcxMOg1XV7WNBOGLzhTTPYcU8642hQveTp7oyzhRuGsoHAUGKI6ewuRzGebpicpP0dUciaY4wU8bsA3+5mvMp54ph0MH4uxJ0Sg+MoRvGk4XnD6PKcl6lutu4llcs9DuUy+jH3l3UxSlL4PakcBsRLfXA/ZfJn4xA2ROMDtPME2hBkCkEjvsCRsozSRaq5ygg1cR9xEg9CO/U2ehigM3QHQftgJ+PokE7Hfm0MZJLOOHW4ccbo0NEhCQQD4FNoBwXx+RbDhlFiytCnDtMV3R7WDZ+L5yuVUdd939NJXzXyMAeRs4KnjdH1hVkQGlOaB6kH9FEG5zDqxIM4KaZlJoxf83B+7HF6+FGyHxAP5aNsELXPFKRpnBbSPJfLwdZJmilvSJptmaRH5lmnCm0N/3IP7dHbKHG5N31YkDb9FX0y2GHfB0Ij81WCl3eUfIjx2vPPP7/rD+dnks44NZQ7snfO1Eh7mP10eke5o2OIfNoQSQ0URsWNl5PqfvCBvFe3f7mJuNK4Hxaj4/mEtCBnjK97mZR3P3UwKoyf8zj2iicNt5/w+4HHQZuiXJCzD0TO0gvcrW3QdmhHtFUXzu1HLx5r2BZpeFz0hXSQehSgN9qL65Dy7JW3jPGQ3nb1okEm6YwzBZ3cDddROntqfCDOdAEORsoNFMJ+Ok2d5qGMHeeVtZBH/fN4XDyOcfGcR3he3eiOmsnwOhkn5xHki4GGC2TCIASSRtwLPAjQ1GnULHWSti2Od+hZmRi4bJ9K8hf3uIW2TdunL4yaSToMaB/MetFe2Pf8nef2cM7xs2I7FpmkM04NdGg3EOk+OGpH93sxQhglnkX7u9EYKDcmbDFWnEtJGqTbHSKvGelXlEZhGknHib4cjyON4+xBHnZKtRK7/9pa/NRm+iza5XA4eHmPW0/lvFM2Fo/Nzy+Eae/2Fu9Lc0XpFvr4oESEvSK67bPHD8pPO6J9eruinaVl2VeNEEhSq8XV4gxUmT732aRtPbvO91+qdMDDYxHH4dvKhx67vn4FMklnnDpSY5zuH7ajcx+C10R8GCQ+CMGqbkga48R5jx8jyLlR5JruB3DIOT9fZLFW3TamqYdyfowV+UiFZ8I7BY5m0LG+vmorK5GkD+phjsbBdLCr/o8JEAoDkaWlRRGMSLqzpbPooadER+uHcqhGwzbIwYo1Ej7IGwXK7oO/2D63p7uLAHFboMjVB0Aa/KvXa4GkfSGak77Do9uvysmHLxzj8UFK0hmHRibpjPMLN8hsXQ4LCBpghDBIrOjGm8ZIOYm6uLfCluPd0sU+Bl/L8xeCap94iEPCvi4GgzkUwuF5F8J9vj+U4l9yl2QcymF8X+WuIJBNKsW5QEKIyDdIp5Cu8s10JQv3+ILXim21163b61h/EHV5NHg+HZSUeD3ffj3Vve8H5RVycFBNXs/VaoyD9sEgZG2NL5YtW68vkq6IZIJsSRfaIujGCv24LqXDSqrPlMjDeT/eLldayijJP4UfKK64RTinQMp4tWib9frOwV+w1EgIl0iBNC1Au61qINlstmxiIk53xwEpV8mrUOSbegn50k27DTK5xkyLPx5hn/xlHA7S5+ozzzzz++JwLLKGM84MGE46OiNyfx66m5HYDzBEKUn7RyHcmGDwMH6+mKYhj2UcUW8bPO0N86VwCgsxh/sK4Rwh3OAi/aHIDA6NMRINY/DgkHhnSVLEY91Z/CvuD3EgkAmzCJAJ+wkZVyGjTW2RjULWbSDp2aq1uw9sY2tJct86XZ0f8ItG8iBjkQ6F7fuK/Ep32+oryhLOpde4CfG6OGTiAdEjZXBFfKDfL7zATQ1INlXW3n3VyYNC7ltvsKR6WVa5VyXrVq1sKB+bEumjyg9IdHQuEneQKjMR6LyQKo9SVBAlqRKFMsVi0VZEjhLqvq97o3QL6Uu4I9RmoQu1rZqIOnjSrMZ2PYWL2xipIsIQlnxVrdVUO5dA1q0W3jmDU9psDD0qjg+kk8D7K960z7p4/xnVhzLGQ/rac9EY8KrKyDh1QNLe4Rmd+8riwwIjwTQhK7r9/Wif5nMDwhZyHq78Flnv8IYxskgIHQ3WQHnq90SMMvQBxIUkBA0CMWsbSVkGjWPt94aCQU49qJ1CqlB9FEVLpBjc4m801IpD9IonhpEfQMiGV6wtUhOh1OQR1rZsUNsI0q+tW1/k06+uaF+kJBmImDq9BZHzXVvfuicvml9GWlUqbRVrYLLj2kbDe1AZ5rwgliChFK66uM/5UDJtBlJe/IfB90cQ0kS45hLj2h2efiFUSjBzFZGKvOmttTAo2eres07/jurkjnUHt7R/S3q9K70tiiAfSFZVfpF1EBF2TYQtnVal22pdhF3j9SM8yb72kYHOF0QtxGwqbbEh7asqGUivA93TVx31grRVJ5GoaSs9ta9uLwp5DiStQWeIKzQsdiSkUaQTUZR1B2hD1eBFQ9BMnTMwnZhsWbMFURfBRt0qDOutED+X9ln6K4Cko5e+3Qay7C3CD4MC90Am6YwzgXd+Oj2dvatROaP0w4JGDxlDyumrVylB+wDASdrfn8bIlA1VYQ5LKCwaNlLGN3pIgc1kfLcJftt7LgvG2Mk6SiRoTy1NNW7Je01SlVCMEH7Qk0GXke+3rYvI+2X6tjfYlMjDkfQG8pQl3f6qri3rHHJ/W2zJ2r1FkZWksyiPekWkrTikI9VMKMco431QhGj0h1nnkH9O6qDe4PU1kUVVAyT9gwdEc0Gv1UDSbpoOk4mQquLbHu4wCKB9MaW/vrloG+07ttm9rTLflh4k/dvS1V2Vf15DoCXxoQYyAw1aBmsSZhgQDXik48FAAyDpvD/QoNL4fCof4Ynb6FlH4sK8eo36LErwouWZ96sQNFuOOV+0G4XtD7hXxC5vOg4CdbgHRgVh4djEBB9FmbBGnYVoeOc1DRqkcaIlGW5MZQzSPkRfZYU3ZI1OuRbLe3h4/B8y/KbY7oqjaTYj44hwokZ8xH4Y0MkhXIgXD5otXrUbjzR+zqcfOakVzy13M1JDBDYRnSi98MyzLqnpxnBvoLfEMBei/WiEIfJEQri49cQjqRSQUY/PQpm+bmsgsCkjDvmuilCW5f3JG+4vSRasPZi3DiKS6fTxEpG7OndHIjKSp9jBYwwCKd2R3BVBKXxPcciL7gbi10BCSQZVHaE+hlBxqILANUXRatLX9HTTZmZbNjUj8mjx6EBpcV2BosFO9LBjf7+QXouRRohPZen1iufvGwu2tnlbHvX7GqTclB6Q9yXvSt6Tfm4GHXWlu+7g7nDbGdzTdl56kgwWJIvaX9JWorqgTqif+KghDr68fTMDErNF++CRRJSwPzwmTGwBsX0lMzWxKFFKGHEqAGJmoNpqsi6DZ9KNsOCRPhFUPArjzhdwkoagnajBcZDsh5Cod/0cqCOTdMa5wVE7KdN5THMjeMpO0hhKF5B60tzDlKIn7TlwCo3iiEaULbazIY+kIUNaF8kHT1FXZP6sKnKIoqMgNd1Wl/CDCQ3loxmkbxKd64d9bSu6ZjVi15Z/XXnd8owrIuSqiLgicq2KTKpvS96U/F7yG9uqvm5blV/Zlv3KNiu/1r5E+1v2S92DvCb5lbXtdZH5byW/Exm9KdJ5TwQjAoJ0RDCQmGywwSeIz+4fHIW+tYdea3XpQMQcRfqfrNrV65P2+JMTduOJqs1d5pwGPrVIWpG40HXUKXURt07guyHWgkY0hYS7Qpzd3oZtde6HKf61jfdsbettW++9bVsD6bLyB9u039qG/Vo0K5G+1qS7deluXdsNHW9KNtCxrm/2peMBIt33fytRXfTekjAIEnnjeasGeBQx6GuQpZFPTXmpK0+NvtqMileXshvyvuvyyhvyzuuIBmMNRF52XaRdY/CClUaiEhLomkjfF4D5cM/RaELS8qQnmFFSO680FbypoC3dSntMotx56weQ9iFmviBoprzZco56+RCS7JEg27Tnym5A1WdknAmOu1NDuHjR/nu86VS3Gxjg0+II9+Bx8M6w56aC0Um3+hOiKe5nXw60NUU+CETNI75gRxUk2FXIQca40tcAQIa5KqKuQNJ9CSQtgg5kzRayhqStLqKWQNRKpGcdGf0V25C3u969JWJ4T6QgUqk4QYtwq7+W/FJEHSWSsgi5irD/C21/bh22Ipi2CAaS7oiYIknjKeIF4qH3AjFTzKKoh8LwXuJhG5TIDq+/mTzoqgh6xp55Ycaefn7Srj9es5k5XhkSOZOH4Hlyp0uBIo49Id0PSZpaCffxiIAFitJn+56tb9209Q6e8zvSzdsaBL0hPf02DHI2NLhZN8j5FyLqX2j/57YmWR/83DYGv5C8ZpuDX6o+pPO+BkN9DX5E1Ju9PyjOdxQ3U+kPrNPbVO5F0CoL7UI+rIi4JnKORN0YErUIWYTeCNK2pgi6URV5h2feujc0rFiUANcD20KKZp6gYs0GnwPVQLQ1pTYOSU8oLxPKiyS0ww/ctCuoE+omXTzGWhInaZCJet+4/eSTT84X+7vCqz0j40ThJBmN7/F3ZjxmpvbwoiFpprMhY/ekAWkirO7Gmya8P7eu8/yPfwpKzoYEHe5T/BL2Adu6iLkhpm5K6tVafG6s82HWNggkXRB1IGjFX3jTA7xnyFmeTfCmA0E3RCN1CauAecaND9aW0X9gq5t3bWXzPVvdetfWum/Lk3tDhCxSqf1BxCKvWN50G28awq6IMIL8RsTza8mvREJRujrfrfxW8f5B9P+2yPl97YukRUHyM0Uoqfca5bAoVK4djUuCYY9135AjN3epZk8+O2svvHLJXvjIBXvimZZdvFzRNcKIoIckLRw0M9wmiVPdoUbCCf71NQCAONudJdvs3Aleb7fyvvVq71q//o516xr81H8XiVqDnTWIWoS8DmmzlWxAzgN500FeF1H/RuQcCXqz+6atbLxlD9bf13bB2t01pdpV1gdh0IYn3VDeGmyl6iDKE550fbAZibrwohs1kXRNrUGNKTxNYeomsHWBEfrYeUoDSCl7aoJHOiyenJBX3lIYvGhEXrVSHBL1iPhSeH/16e6wUl4kjVBX9DMwrLeMvbCvqW6Q1HpGxumBzuziOEoHx4hAvJBzeVV3WTAoTtR40kyL++rUbWzvQ7opwqEMJit2K/LCB9p2RdRtyVYhmxVJtW4bkvVqw9Ykq9pfDVsdi6CRDclWtSkSFUmH6e66hLzUgseytrFqS6sLNr9y15bW7ois79paZ0He24KIdlH3zUvuav+O6MDlrkj3jjzje5L5IPEZavIsdbCkMA9EXKuSttLkGSrlkmAVhsWnjordAgeppzBtLmcS4baJSRMhN+yxJ6bs6eeiN/340xN26arqY1J1U1egKoMFZJd00qoC6bH2t+/UnhKObU2xSrq9roTFdpsKyzvSrNxel6wq7WXpZdHa0l14bj+4Y1s8ww/ix8i9UAdb/UUR9KJtdBdtbWvRllRPi8t37MHaggYCrJZX/CLeqra1wYZqd11EvCJ5oGHZomTe6pV7kjuSuxrw6bim87VledQKK8KmOlwCKFwi6aGDsCwSa0001M5ZKS7d8rghEL0GgoTQSLCsxnHwvorQLn3KG4G4U6RhkYyRyCSd8XDguDq0e9KQNMJ+WNhVjPBTgvZj96Yhakh7m6SLp3uwlls/ieeObA5ExLJ81pe30tV2U574hs6tSVYly5L7SmtJsqj9BW3nZSDvKY27iveu7NpCr2L35WmvytPeEEHLfxJByLuBpNU1e72+ra2v2fz9Rbu1cMduL961+eV5W16/b2vtFRHEqnVYRDaUFd2/LCJCVgoCXpew4AyRQQ3bjSjFNVaLg1D8bRUExCr5YB0dpK6CDUdn2kxO10TILbt8vWnXHm/aY0+1RNgtu3pDXt+syEROXqWmkHE6Itz/AaR5LOdZEu9SXlXKuNVf/QkDBhW130O3ELbaRBgQsWXKFuH1Np6zop+1sEgviK1o8INI5/KxOyLbrnS5JaJf72yoTtZsYfm+3Vm8Z3dVT4srIm6RNIMA3rmuVdaU0rKIekk1PC8P+ra85/dVy+/Ky37LKv03lME3VeR3FPamSHreWvVVkXlH9+CJK2+hEKFIQYKKtDs8J7g6aOZqltaUPpmhqNf7krhoL7yZoJR9rmgYxz7hU95lkk7bR4qDtJUPEb5TbPdEJumMMwOd16fP6PTjOvlegHh9MZiv2i4TbzDEyT4ETnhfZMb9gcAVJOSDf7KC5CbkaLhTQMQ7EKMMGi3rSvCa1+T9rijuBwq3pDgWxAh3Jbfkub2nMr7d7tiba5v2xsqGvfFg3d5a3rD319q22DFb68sTL6a9TaTNU+5et2/Lq2t2695de+Pdt+33775pb918124v3bH7a3huy9buQSQsUooiWtcWD47thkSEw2pjUcr217TwnGVcRdBdkYxqQMcQlIoVVRQIba+q8PoqS4hHZFCT9+av+wTo/MyFpki6adMXejZ1oW2zFzsi7Gog6YtXaiJxhWedHfWgW8K2JBHaIaGhcKrYDyhGBoUoW4GYVQXGguSutgNeTlbmwodOVD99GFx0rDM63bNKHfH3zjWYkfTDVvqrSZ8NeZUi9dXNdbs1rzp67x3V01v27p337b5Iequzpvh5t3pT3rG84tqKanVB1XBTmXjHBp03rd/+rXXbv7ZO+5fW3mL7W+XrLYW9Y9OTq9asd0XgymtXZZAoeyqa8q32MhjUVU/x8QkzMHFwV6iB97d5pq0y8E53TdtGs2rNZj2uwVD7Leh5B6IKY18pSwrqGYLmmXTZkx6FchsZJx8WdDqdbxe7eyKTdMaZgU7pi1CYPnOiPiggY38/GpIOi8GK59Hj4MQ+XDxWTI0DmYu41WaYGwxVsct+X6TcqzVsi6lrdaMHPZGySPVep2d3Ol27LTa4JXlfZXtvq23vbG7ZOxub9jayjmzZuxttu7XZsXvtnt2XzV8fVEXU8vLEUn2mu5X4ptjk/uqqvOgFe//unSB3Fu7ZwoMlW15bsfWtDRF1fGc3JWETCfvnLUMpglfKNhJR8BgDOUPekBI60S5Gugh6FJtJPCG+4Yo6bUTa07MNm52rW2uqa83JLXnPbZu7UhVRN2zuclUkrXCu6KHCyxh1gXPF+VAAiMNF0Ck4WOMltTVImrbHeUiad6ghCdgQ/1Keq6KqKp749TWdD6KbWYFe64sjeUO6Z+uq36WVNbs5v2jv3L6rrepmecnW2sxs8HU3vlqmFlJZlhqWpOp7ysQtZeB9Vc072r4t8n3D+t0/WL/DVuf6N+VNy9uWJ12jTimC10cQZY5FCxIejagHFEIb5T1zPGYlzSCjGgcZlZo8cnnTNQUTP4f6iRju7Bv0E++73TC4KXScsV/wG9L3i/09QffJyDhx+GgcckTYdy/ap80g6sOQNATrz6LxoncQruJzcZTz4WEBwVwcLNoJEhhHYUXMfRF0u1K3VRn3xa2u3RHh3pSX/J7k7fWNIJDyO4GQ17Vdt/d0fGurY7e78rB13z1ExH633bV56WFJ+lhVXjaVVkeWtlsXgdRr1uWcyP/B2rrNLz2wu/NRFpZWbWV1U96MjCX8gpFW9uK0rQoQyKpA2OUP5xVYomTC9CdfFwtG3Y13iIPw6GFbf2UZh5AKYeShhnCoran/k2YTMxBxxRqtjjUm2taa7oq0KyLoul24WLFJhWGhlGd1G0XGJDs96hS6IZxXuuFfP/x1hCjRk8i5K6+0h3cqb1otQWlCepF8QFyhH2WYFOmG9Ksa2lRsTYOvxdV1u7O0YrcXVu3e/TVb2diydr+j9qEBEF53ZVU3LSvdRREwBH1XfH/XaoM72kZhv2bIvESeti3qHtnw3rIIWgMu5SHmKslLAEdhSBHyxT5tmff+G8xiaCARPgurgQLePF9M4/vkAw0v4gAtjFKIaBulQ8eY00OkbcL3y5IRIV3s24sGmaQzTg1Ohr6FpPGi+Vi/f2bwMJ0Zj5hfvOKnKZm+9qnr1EC4ANLnOlPeeOE17XM8GtEI4qkMKg0dim2qzbDIa0OezH0R7bwIFM/5ZvCcEaa3e/Z+r2835W3c0f49bedV3gXFtKg4F2Xo2b8nIrsjgr6jst/ttm1BHvEDeW2rIrZNsWdHeWwrvxti4ZX1ji0+2LJ790QMd9bs7t01W1jYtOXlrm2si3jatTD9Gd/HZrV6nAKNQhmiIQdhr9ADn/8MRK2TYcs55S++lhbDHwyFsQ5/lQ5xSm0T8pJnLzTswlwzPJtuTVQkJu+6bhcvN+3KtbrNXlS6CuvjoYiQ20T8LymU24ufC3Ra7G+DJqDqsE5bnnBbNMXUsfQTBmAwPyvyIW5JXVLTcRXRNVbp9/tV29J9y6ttu7e0bjfvrdj786t2a3HD7i13bEV1vzWQdyly7PNJ1sqK8V3wXm9B995T/dxTPPOKD0JGFkXSD1RTK1ZX2Lq87rpt6PympK1wvThYUC531iDl4t1ovNgolJfBGY8aGg21b3nOLIqrKh/VhrZ1EXX4lrs/Atkm6e14jwbvYxnjoX73vWJ3X6DeMzJOHGWCBpA0HjS/TwtJQ9iH6eRO0levXg2vX/G9YggYpATtcTs5QdCBpCUcp3nbhs7JOIfnf5A0DMJqbJnQNdnG+/LG4hR3JOM7IubbuueOmOmO4mOxGIT8QLIiBlxRvlYadVtWmg+0v6jo78m9u93t2K3OluKQ8Vfs9+UFrYljIeq27m2LKOSs24oSXVjqiqDlkd/atLt35M3Nd23lga7rhm5bXn6vJTLgndji4xW8+qX87jTz0oH+4UHieTFFioTjivQhIUQMe3AECtEfeI+qYAHTtEh67qJI+uKETc80rDkRVx1PTtV0rmFXbzTs4tWaNaZEiGRZyVMnYaET2+RfSGE4W4Ck8HPRvxxCp/Ck8aA77Z4GhXzprhiEBZJWOhAy5BxIWvnr1bRfE1Hreq+ue2u2utq1+YUNu3l7xd67vWrv392wu/d79mB9oMEUPiokLS+6uiaSZgX9ogYD94I4SeMx1+1+Qc4i5sqGNUSefMykLm+3Uelqvy+JNZfWXiybEzSPM/DrIdz42AJ940nz3nmlsi5yXrdaQ1uRdUUSfmyFRyIVXQ862tYSey6A+kNOBtv19GGC7F72pDPOJ6LBjQJhQtJ4zyw+gay7ez3fGmMsmg0Z/tkLdlFe9IXZWZF28ctWxQ1Dn0rpKnEZMhndGj960Igiq0aePgjiEEHLgPOMODBH8KYb1mVFtqzXimzjAxn2+wq7pOuLtYYtKc6lRtPuN1q2rO1as2kbiPY3xVYbzQlb18BiVccQ9pLYcV4eE5707e6W3RVZL+p4WVnaUDk6ymuvSpp1a3eqIgl54ksi93smkhZhiLCXFuXFrfRtc6Nq3U6xoKjPB1PwrJVv5Tc8xww6Kcoa1BHrI5I0nhjHLLhDJ24eivAHAOMhhDt5DqqiFl5zzWYu1IMXzYpjnpk2WgOb0XkWlF2UsMpbqguEs500O3FaN1JvkqdxRD0kcaDw2iVPNDEIuivx96nDgISgqks85lpfg7deQ9umPN2WhI+AtIJuHzzQAOnumr1/e8Nu3d2SR923Zel9U2HDe+5VXmcTEdqqhJX2i0pzXoMnVVjwoheV2n2FlAddWRYhr1kTkhZ51iU1Fpvx6pVIGnJOh1hRJWQ0ZDZIJGgIOWpHTUa6Re8i8Kq8aJF0HZLWll/4MqUV1isI/nnagBAteipkiHQ/BksRbhsOgMMmgN1t2RlHQLig+0bW36MJ6Wl+Pz9PmYI6z8g4dThRd0XMKUnvDvXq1AoINOCJiZZduDATCJqFYPwWLxa+L2ERVk+k3K3yLnNdhNewNiLSg/y6gQD50hdmUHEH41QILOHnJcGMFMYIL7HTG9imZEO2khds1hTPuuLeqImMlYctSacur1vS1bm+tj2d68uCsu2IoLc0QFhXMiuKfVHscY9FZ0F6Ni/buywTvVkROdQm5J1NWEdEsYk3t1GxpWWz+UWzO/fkwYuo78qjXlhiKlYDiC2lK4+6z4creCDMqvFg7imHzypAkryawys60QMLv3xVUAEy0rjugUJFwe6GXUWhMYq8ZwTPWTlpxkVNkAUrjyd0bu6SPOnLTHlXwvPrbZJ2/cftMN4PIAQugXNEFIkYT7qvOutKv6ye5/G8D+fi3THmQHe0IQ1wuiLfdnci6HRltSqd90TSbeld+l4caNAE6SsWDYIa1YG15KW2VKON/pK88gWlMa9EXZYUM4vIVkXC8nBFmKphyZZakLxo3VurdcKHTKgXCNfzNlRHAPnclu28c88g6LtRV1wVVpQvBWlU1ZpE0jWmwCl4uEX3eDQhhbIUKXomQCBW/Q8DOh2HCi9E+7GmQoQF/MYU6XXHqHOPHA7kRQNqISPjxAEpuLj3hrBCdE9POhgIwssQSsJzVJ1q6Pxkq2Fz05N2eW7WZqanwodJcAt7CtcRaULGmyLIDZHcen3S1hpTtlxtYbJsSV7msowwZrIrMxY+IqKYo0RPsgJpYZDwVPqstC2kJ+n2ZPB7JodM5jWYWMUjDxYvVMd8CrSqbU3n6/JO2eMME8nhpRniVUEYTGwpkTWdn+9V7Ga7Yu9sDOxdOWN35bkty4trV2dF9hdE7tMabDRtS4SwumW2uGJ2e2Fgb99s25vvbdmb2r4vLlhYadna1rTyNqP8iAFF8HKllKrMp5iqr/KwPpkV4Q0RZmsifg2MxWPBCGMvC5sZ1O//inpDRmE4xgHaYr9ZUU3cFy5B0j15yaw25l1tXv9SHkTW9WbfpmaqdmFOcjF+9CTmRQoqhPQ9T8CzGE8ViYYMFPdI2+xv16muqa7IT08k3dcOZFKVPnjtCsbmV8Z6VdWpvNAtEeWmolmXV/1gs2n3HtTtppzhW3cHYRbjvgZIG6wLo3xqt5PS5ay84IuVVbvUm7eZzm1rbd20hrY1edHVvjzogUZWvC6ncAxQqrpZQ8kiD8pPRS0Rkm70rNlSfjV46iTFDlsdh+JR1FAPxcIx/ktqtYFNTkifzU2b4IMp3VtW79y01mDJJkXSE1Vau+CRaifcH3TEQI52EvtD1GURMUEkqJhJmfAtds6HkY/yj1COsK8Yg4ToC4k3Dw+DPWCrgyF2HDxykL72/X60g6rOyDgVRO8tgs7Nsb+ChXRF0mmYbWAMsAoyIpLwLFVnGzIS0xNNm5udtssXZm12atJa8k4VyLqKpiNLgn+yKbLE010RIT/Q/mJP3lC3YguSB9pf1zmeMQcjVcQfCFrbgGBpmFIUofCqU/jBBOVVwgdHIOngBzENLgnvOgcqFlkXRM0nQaHnGDv0IXJgelKDgL6Er5Xhid8Xmd8RKbwnor7Zwf+ZtM3GBRu0xFySgfb7Gmz0KvLuFOfqVsUWZfdviZjfvd2zd2717T2RyO1Fedqr8uw35bF3mPpW+aQPtBtWPascYZVvVcMLESRTzkxL47mlKOxyxHBnNAI/BhQ70gv2G2nJoZ+7WLWpWXmIIun4i14Iz0ZFVvWOtSb7NnMBj1qDL8YVyjLE6lPSkUiEEU0knuJ6DFsWH3gFdlF++vKiB6q7cAf1MNAgTBkNPydZ61tXBL0lMlvXuQdbImXp+Oa9vr1/u2t356t2X4S9uqp201btSrdNtbmpat8uNrp2RQOQq6q5C9271mrfsmbvtjUGrOheUC4eKM11CSTNzJHyALFJKoGw26oDDZxE0gyceMJCy/Mix/z6Dv/Z8cFlPMeMSEt1OlHfkEcPSWugIJmoqDVxTuVrSA2MxYg46hU9QdANHUXxQU5IkCAejNPqe/wCXE0SLomY0WEg6UKXYWW86m4HUQPfCgwP0m1Euv9oQfYte9IZ5xNx1BzFj/GaIWYImmfT7I9CMCZsA0lD2Gq4En7YYkbEPBdev5qVYZ+0qkha5iEstNqUrMszXZU8kKVbkmFeaPdtvt0L7ybPa39JSa715XXrHu4LaYipwm9FF2kFqx7eN47P/sI7PP3oRQeSVv7wpDuyqEypM8U+EDlDCIHo2S8IIv46lqKTISJqngn2lR7T7ps1PhnaFFE37G6vbvP9pq3VZ60/ecVqs9etPn3NapNisOacyHpaZCIPu697tkTmyxW7K8/ulojk5p2eCEVlXOzZ/ZWBrW/wEY9KWMkcFnPxrxI9aZY5VXl/licEymIsL4EKUS7Dv3B+PAKPpuAEwjNebSYnK3bpUt0mZzUYaMUVxv0B0lY+5FmHZ9M9m74wsEuXTV61NAZnEK/iKZqNkCTEbnK4TTa+jUL+t8/HuGh7fMQk1gMsIoIO/1TDCob3uqF6XlE7WVzr2q2FjgY/bXufhXr3K7a2rkFSWx6n6qmhep9Qg5ypD+yyiPXaRNuu1tfswmDRJrr3rDmYF+UtigJF0PKyK8NnwrQlpU2iQd+0L9UHi8Ya/bDYDsINlwsJRSghtDG/oA36bsibblY3NDi4b/XeXWtIJqrLIu62taRXZnG4K+h1GDFnUDpCm436i5EWu8PTrCmohe/Xo0PyDjH7YCd8+z6Ibi1kuxA7drXVnuJngBQDxrOPIDa73e6+PwfqQN0ZGacGJ2onaMjZ35HmnJP4B4ExlQEIhCkDS8tt1q0+My3OmrPa3EXrT8/YZnPSVuoNEV3VFmXc5xX8rsj5lgYC729t2vubG3ZTckf7C92OPOv4ja5NWbauDE9PhDlAdBwXmsXUA9gvrA157Sn/lIHZAMhPpink8oM3FbeWZIiQDunFtCF5PmrSrrZsMHlRZXvSmldesObl560+96xVph5X2a+J+1XmyrT1Bk3rypvbklO6utazhaWt8HrW7bur8vrWbfFBx5bXBrYhr68jL71b/MCH/7iHfHp4MCAQFXUU/h0SQUVRT3ipTHVPzbCCu2nTM1WRj1Ksd5Wm6lxkBVFD0s0JCx86uXKtZTOzrLqHXiEyZjA0SILQwA7lgVSjxX5RIP7GctBuvFwD6UwDLMXJUKWneIPoPBPgXelos8vgp2ELK2Z3Frt2c15tRrpcuL8pgm5bt6P89PiZSXm8ItW5Zs+uTvft2mzVrszWbG5qYJMNfm5yU9pF+IZ3h9iVFz7aQ1sPGYsgvy4KXdNgr1Frxh9v0ZlYmp3YPleqKV3gWuwv6C2u/mbmqSmdMtmkZjbE9t3skT+X2Nfi+e1QNNc6g4BGxVoSBhVoLjwq0DWkX9V+VTpWvfarrHZXfJLBcLDr8cWcDg+HyXD+0YL61Q+ff/55VhQeCJmkM04dgeBEbF0RHATtJM25kVB/jfTHdUypSFItd9BsWF0edO3iRRtcmLONySl7UG/agkjunrzWO/LibvcGdkvx3hRJvydifm9r3W5K7nQ2banPl5j78mDl10h6MmB9GTKmn52kE9OUCGWI+Ud63Wh0EwuTYNS50Yix43lGwu6LpPvymm32catdftFaV1+xiSsvW+vCC1afesqqrWsiuwvygCdFciJeKWVzq2/Ly1s2L0K5fWfVbknuLGzYwrKIel3eoby/Tr8lUppQySeUbw0E5OkzpUwJYin0ryDZg+R/G9v3KFvWmjSbEfleuNSyqWl5Xw0WN8lYy2D3RSDxa2ldkfkgvEd99fqUzYrQwwpvSCIQdEEajlgNCZL6CUTnQcgLXnIhImpiCeTMv0DWGjAGUTtgBqZbt9XNhi0tN4rZiY50KJ3e39JgpyMdi3hE0DxLboqIZhoi6JmBPXGpao9fbdi1y02b0aCkxSMElZNnzZGYYtuNg6DYooMJZgpeVBxe85MXW6k0RHwi6NqESJr1DNFQx/JsY2fNJEcjdmlTtVp85TD82AYR6uKwmoU4gMDDj48g4uyRt4pt8JiGBXITGny1VGdVheXRSU/ne4q3q77U1fVeTX2j1g4yqEHWMU5mcYZxUleh/Gr3od5cHj2oDg481Q3QTkbGiSNOHRcEJMsAuTHNDUGzcIx9yHs0CpNWWJRgaJnvbsmQ40VfumjdmVlbkVW/pyC3ZW1vDUVetEj0Fu8hd7dE1hu6vikPu233NdpflwXsNuRJ8pBOBB1tptJgq0PZ7GDDomEF0YAwoGBg0ZFH1SPfhaFzxJx+4PQ+EO8YKAPyfeThT1m7ecVs7hmbuP4Ru/DYx23u+sds5tIL1pp+zOoTF2V0p2SARbYy8J1OxdbkTS+JUPjoCSR9885y9KhF1GsbFWt3eJ1LJB2IWp600gqqDYj6DVOPhwUqwrLIWGvMFKau5y7W7dLliTDtXavLWONhQdDSXb/HR2zaKgevYomkr87axUsKOyWPkplXwCDIB0KxCgp4YlQUEk6WgnCP2o8In1pk1kNjN3nMqkPlAYkkPbC23MC1ds2WVjTIWzC7ebcbSPreUtcerGlAJ/5qq11R5zSXSQ1CLk2ZPXGlbs8/MWnPPj5tN65O2Ky86aYIrCKSZjEYEohJ6cRHDrqZxyJhapnnv1JUISzequJFN/itc5GqikcJ94Wi/IBd6jUOuFQXcqGbTaaoFZ9HWIRnRXj8ZKwKGARCdTINMelYGwldrw5JK9sIMwRhRkQ6Zjaqq8i78rR5rt+HnEXS/QrrEBCPt0hYJWO6fnvKHnk0Idt3oI+YOPZd9xkZxwWMBsYZoo5Et4sXDQobMRQ2eLvNltUuXGCO1DZbU7ak5nynI1LeEim3e3ZX+7zGtKB7FpUmn928L8+JKW5+goIPhXRlsfipyfDwTwOInTaiSGy43Ybnn589JO/+3edA5kj4J3h+w7lRMY0GnnSPZ9yVlnWq08rnJavOPG6ty8/Z9LWXbUYypf3m7GNWmbxk/caMwk/KE2zaljzB9U1e0erb3YVeIJqb90TaixqYrA5sfasWXs/qyZPmFS2IgpW8gThi6kEPkaiHJdk/UKPUKZ4JXjTf4569wPvRjbBATVSodBmUQdIQHn6tiExGvTnB972bduFCXYQtuoK33H6HfEEaQpLVeICUDX3Mv0scfETaCSStOsF77upkZ1BTDupBdw+ko3np7Y70dvdezxaX+raicxpPhjWDOMX8UNekmg0E/dilij17o2nPPjZlj19p2iUR9GT45ale8KQDSReedMiL8hBnaTQ4QgqyjoQtkSfNbz/X65ORpFmkpStpyXaC8m1jGIbTKmNfAuIX9ljsxRR1OBWDFHvkKBwVg5ptgt4JfuO6XlXrafTlTXd0vKF7N1QOvmSmehURD4qp7eFWxKyaliSkr7t2lmd06R4VyBH5RrF7IGSSzjhVOIkNSU4CyY33ogt4vw59XJ25WrO+SLoyfcG6kzO2WmvYPRnQmxsdu70l4yqivicLvKjwy/IUV0VC6yK+DTX5TW07LB1uyGtpKQ62VQyk4iV+SXh9ROnxKgmGLggoiJwyQC49kTQLyMg/50D4yx8dh39hG+85EJjyltHuDBrWFvl2qzNWmbpuE1dE1DdetunrL1tTRF2Zfdy6E1es05izTg2yngpT2iwo85XfN+9q4HKPT1l2RdR8vUzxdpsiKz7A0VT+IAeZA+xkMNBRAlFz7oAI6m2JpEVieNK8XjU5LY+pjte6Jb1B0tKboueFMAw4U6FVVh6L4KZnzS7Mya/k62M4miFfxFzkLWyKk+l+ktkw+xIqNN4T/8UqdnLmWX5XOmBw0+lPaABTt4XFrt2+07Y7t9u2NN+3tRWFZTG2skgrCa/+qXwXNQCBoJ97rGHPPzZhT8uDvjJTs+mmai1Mc/NBkrgQjB80CXnRIAM1047IMmTNgkVew4ukrYjlWVcqTRE1IlKlWnQ9UDUF2AWh9LG4QULbk5LZVjUYgKj57GvIQxGMdlrshQhCvuKRsL0HmD3gS2hNecgTzbZkS2Vd0W3LyiNbXiQUafNBlvAMXuVWG4rdJv6LudyRyCMP6f/1g/yoRopqOg2ZJctJCEj3naCZ6vZpbr9Wxo6z6tThGK+3MSGClYsmkt5qyovuy4tuRy9aDpDN9ysi6Ph7zZD0hrzStgwfr0h1dA6pKo7WxLS8tymrussmC8VsHORcxbsXkfB6CaY9eBqBwHTEtCUkozA819ymgFRGoCDssA3GcTeotIE4IVCRaVWecu2CdSau22D2aatdedHq8qjZ2tzT1heB9xoXNQCZkq8q0mG6XCTE+9TzD8zeu9Ozt97btLffXxdpb8jT7tpmu6bBhkgaJgxpkWwkEy8r2CunZVA0pK5oea1qalbDgIYqpviBB54Io1VHeHe7H59t1sOz6ZpdvNywSZE7HjmeeaDXYsYiZCiyXBQyXpzm79ArLMS9aDzotqqVT6xutuVB9/kN7ykR9XRYIX/zdsfefa9rt27Lg15UmHWlyuy8km3oXmRKarqswcdzN+r28lNT9uKTs/bklZbO9W2qLtJioZgGIhUWxKkmeNYLWVUVCdPMgSCLbPM4RU0xPlbRRQZLfdVZe2tga6q4zU0GsrrG8xe1T7VObVNsl9GPesorXn+7E73ouF5Cdyv+8BOVcqNDd5MwACBPtEofkHHNryc7IgumuTVA0eBrRuWfnZLmWhr2DqQo3gPXNn57b0X7DId5Z4Jhh+qQv4O6dMKIi6EOFRqHUSDm/tGF7NuhnkcDaj4j40RRJmrIqZuQNMd+bRT8bNhi4ViN1Ji0yuSsDSZF0tq/P6jZgozZQq9iS9rnJwv4WhffW+I9aH6rmR/F6EN2MhY9navXW9aSqwdJ18MqJRkOWUu86PhBBhEzJC0jF5+HFyjKwOtXYapWspNw9zA5CushxhP1dqnxoigzHm+7MmGbIur2pIhaxAxBN0TU9SsvWPXi01aZuWGDCaa/pZvGlPVqLdtSeR+sV+yObOm7tyDqNXvn/WW7Pb8ur7obCKsrpuiJNaKhRjDse5RjHHQbxeLuer1is3M1m5xSHYug429ZdyXbOgAcsYAMkuYnFvl06OWrLd0Xp2e3m0YSedBRIYGohXCNi5Gog/iAQ0Hw3LuQmIh3q1stvOiWrW82w9T2e++37datvi3Mm62vKqyyXBWpa9xgaiE2rSZyRQT11OWavfTkpEh62p69MW3XNJiYrqmVQU49eZL9SNK+spovfPHcFwllYd1DMXDgWW5YEa16xpvu6WBzo2vLyxu2vt4xFpJzfj/mmqIztoSkOySvE2gD8GphVawcvioX+ptiVJRh0OAgby4B7GhwoIxCqw39mWxVbG6mIqLuWKuB98yX1CDpeauJqGuD+5JVCQMWPpTKXAGxaICgfrfzE7WULcK3jygO/BETx961npFxjHAixntmmttlPFlFuM2QaVEc6uzhdw+nrS+SbWt/Q4S7JkJaldvFdl3bjTrvHtdtq1oPXx/rsgIakWfKZ0ArClfXvUhNJF1VmGCxlBVsuk8+kranHy0bU5Q+3Y03zVR3nO4O5eB/sR8O458gw/NFdGNBABelDt3wjLpTEenKo96qz8qjvmyVi09a89oLNvnYyzZ14yWbvPasta48Zc2Lj1l16prY5ZI88Blri4zW5Tku8YWye117571lEfV9u3WHn7xct5W1trW7zAqQN/0LBBLzuWdey0BZUiPqbMigT03HH9MIv8Uc/kWyLFRSpME/yDR+DnP2QtMuXZ6xRrOhfDB4KOIFYas/nMTYDw0+W0eMFc2lCLewQ1C1hYFN2ioDmPkte18DmDt3zVaW5YVuqo47CtSRBymS1Lhh6EE/e71urzw9ZS89MWNPXZmwS5MDmyoIutbHi5b3zGr0AQM8SDpOd+OJkm7UKy2or3aIaE/XGBYxUMJz3trqyYvvhM+XJhmWqP3HosVt2C12HMX1oX5RtlATQdfDdHds1a77Icgf4rtcDAqLabK2jPWVU62qzU5XrdVUeav35V0vWa2yqEHtgsrvRP0gEHXwqKUPvqwWBrtKMdQJEUqGg8IizUcVsnvfLXYPDGo9I+NUAUn5lDcSPNEwpbwT5U4LQePtQq7V5rTV5EXbxKz1tN/GYxQxb1XlbYqYw3e5ZYz4PGj4fncYz9dkFOpDYQUt5NxsTYpMJsKzaVyLuKgnGg4HBm0busogo8sHWFj0Js8wGMIYqHRnsT0corHEsEUEQ66Dnoxtjyn/qYtWn3vMJq48a5PXn7eJG89b6/pzVr/8tJm86n5B0t1BSyRct/Wtij2Qh3hvkR+J4BWtZZtfXIsk3WbgdNQcC9JfeCbdkNc1WbWZ2QmbmGwErw29DnUZtipMQbIcMgbiaQb3XBRJT0w14grvGKRksbiXky4OYnIyQGNstSG4NkGH+tORJ72+WbXFJaa3N+3OnZ4tLlj42c+evFAUrXFF8KJnlCfxsT05V7UXbkzYS49PyZuesKszdZuus0a+K5JCiscjgQG3JSSvPwi5iIMgETULqiDqKvv0i0H44Q886bW1LXnDYuxwRyxALFWIJJRlG/EoXnGQNpt4jUVjdVUKv/qGV+2XwtWdNxa3oOxCdMxeU3Uxo9HK3GwtPI+uViJJ1ysi6ME9qw/uWqN/J2zr4XhBwpLOBwobP+RSqWxKtlePh3wECYk+irj/5JNPvl7sHxg7mnxGxknBp7NTT9pXdkeiLgybABnTMKNZisec4dWUijzJSm3KGhNz1py8ZHVtKyJpvr7VqzUk0UvuK51g0GTE4zvA2kLw4dkrVl9xKTyvuTQn5E2LqKvhVwlE5DLIeDb4fQhmxA1JgAwpBN1pt60r4aMmhAp51R+2ZRzU/MRy00GZ6JTIK+N9W57zsSgn/NQgDhEzAJNzVr9ww5pXn7HmYy9Y47EXrXrteRtceNx68rZZcNaVx8hHTDp89ER2f33TRE5b8hyXtd2w1dVO+J1kyCsuNFLcH8i0nyzEvaDgCblEQMioc2qqJq94WmStAQWVqiBhtTFMCcEOpz+pE20ViF8lm5mdkic9q238xazg/O1sFLuAfJBASIQTw+AcRYI2W1sf2OJi227f2bSbNzft3r2ercqLDovEugN5z3zuRV69snZ90uyZi1V78XrLXr4xbc9dmbZr08qnCJqld7XwSETphDIhymyQ4pi02S22sXKlZ8gZVz2sgqalqV90e7ax0bHVFR4HUYaIoR/qURbxjUNQs/7wj37XqDfCL8bxAzQ8nw43FxkKj1SIW8eh7kPkPENGYjmYCWipTi9IIZcvNW2iJZI2kXRlyZqVeQ1mblurf8tag1vW7L8vsn5fBC2xm5I78rrvqR4XVcUrin5dUbbVz+IgJQymKNM4eHkLeZggp+RQq7od1ExGxokj9DFImgNZgTjdjSfdiaujmS7mmhD7YAwbBYrmBypkXIxpaaaoZ60hcqrJk7bGlHXlSXf4neeqfJrgQeM1FwZNcUSyxkuGCPCk8cjlTeNZNCes1lK82q/gxum+QNJ4NtwbRH9DxuJR+GGNbts6PXnS8qBC3sN1EEJH+I62w3P7gvtMEHQ/SJw2FTnLE8HA9WTgmcbv1KYDGQ94HevyMyLo56x27Vl5009ZffaGBjKXVa5ZlWVC+a2G57EbIqLl1S1bfCAverVtG5sDXZNRV4GDkd4rv8OyjgYGnTfbJiZF0jNTNjkh/VIfkAZphFBOzkhBaOzVKjYxwWtYE+FVLL7jzWdLg7Uqp6s448n0AnorDD9IgpCuOFDllXvzoCMPes1u3hJBz/eGr1nx2ykVedGip/AMWg6zPOiaPX9tQiQ9bc9catmN6YrN1To2yXNXPGiVS8MLxa52FUZPntk0X4LnwyWQNEQFSfO4oR++Zra12bP1NQay8bakNcQIwrkItoXqwn6xW0D61klImA+ZNBrN8FoXvxsewhWRBJIe6lL71EsxeIrPkWN4POlpPOkLfKwFj3jR6rUFa1T4/OmdSNIi51b/pjVE0EhN5F0zETRT4pUHIuk1JUEb5lUt9SVF7P0spo98EEVWI0YHOa841PvRDmo8I+PkgQEohA7JiugOJB0EkvYuGjup90G2GL9tT1pEWp2Q5zsjkp4VSc/YoDEpwmJhGN/NjtPbcco6RhCMoQ7co8bLxjVjNS1zqRWRMwQdflsal417RdDcH+4N8ZCTAoFoZFDlQeNRQ9jOPB4qpB4iKERIYtgfwr0xgphzXmeBqGXctGVYw4+IsCguEHXrktnMdavOPWG1y09b88rT1rr0VHiXujZ5VfZ2Trrh5y7rtiUSWmcF8VpXhNUPK4EpxnCmNmSgjKIEexQEVWHzWdndmqjKm2aBnnTLBeJWGn1Z5rBiuSCAKDFiFno1mpXghV+Yq8gTlxfIuj4FiRmLOgkYnVFBOtO1HVmNyUeS3jBbWmKR2KrdvbtpDx6IEKUPGifecF15naxXwmtWNy5U7ZmrTXvu+pQ9e23KbvDZz3pXBL1pjd6m1fp8xFX1o3tiyyWjTtRIkgvPL6ckQVcho/SKfhisdrr98OW49fDhmXgLV9lG2Y4vqIz72S/+FF1JgKDjAenwYxj1BsJshXJaROMzXO5Nh7rwvIcOEAMy8GqqTqdVL3Nz8sqbPBNYFuHzu9jyqE1kPbgnD5qpboRpb3nQ/LiISLqm6zWFw/tmBXilUryuxSdTmSGSTSDPURKQhWL3YUS1Wj30ym5ATWRkjAf9s+in4ZmZRv7bIiMQzqsZhQ6+s2OHqb8wdRo90p56eacuT04Ggg/YborokI4MU3ikG+7HzOm+4V8AYTL1LO9b2z4fY5hsWX16yqoTPEsuFhfpH2QWpoYVZ/jJDLawgoygeyvxGSBl0T01kX9DHrWsTwU3IbyTElMlBxBLzEkJYrOBPJ6+3NLBVtsqsqY1sVxdBamrLHzsAu8q2F+2ytsObFvSoJ8PCP90c6HK4G1E44x+5a1Bbry7I7IdQHjarxjv1U7LW7okD/a6Tc49Y60rL1j96ktWufS8PO2nrNu6Lu/7onUHMyIrDW74qElXAxYedEc1hW0UEoVEC6/K9VAqyhCcp7wKxnPkhjzQ5uQg/LoVr1WFrCtIGAgov6r6bdG5QNyhvehEZctqzU27eLknURyKi0mOYVVIR4HttzMbz3kmAGEpgjbFmRBEY6tA0isPura0sGarDzasK8+1post5XFSlTfT7Nul6b7duFyxp67X7OkbDXvqat2uy4O8oLJMWFd13bEqMojvA4dl4GpXId10AFJkIrYFBVFWayprEN1S1zHCj69Ql7witi7+W1Un4dGEDiXxX5hvCmWnNIBIi/LHo3DZ9RrWSugEdcLMBu+g82W3mhopk0ohr2zCllZHP6GXKWGeGavP+OdBqVN1N3nRdbt0ccomm7xWpYGjrsVZHqYg4kwPv/RV5de++qsq533JogY089bs3bGJ3m2bkLc91XvXJiUT8r4bA3nZ4R1rHucQV5SYNmnEdGIJ498o9Kxt0Q2FHAzbA5Vjl812u/3DIplDgRaUkTEaRVsPnaEg6EhwMhaQdNhX51BjhBLjVFyUSNB+c9ztKlxbsqUTGzKwG/2uPDo+y4hRoIvxD7LZ/ge4hvEIZgoGlCWtT09YY2YmkDTWBz6JBE1OMLjxOaEfByMqoxNiKQYY4f1UPAqRNATNNpA0nUvpahNyE15Zgbj9JIBMZO37ImgEl6cq0q6LbbaNLrJtOsqAjMehUFvQG2VD4kAE/UbihKh5XljhImTd0/k+08rTVmtctsb049a4yNT3y5KXrCairs0+rQHODVnrS/Km5hR2RvfLPYq2MCToZBJzjSUvxAkHjM96GK8xPc3XxiamRAotXqvC6Oq2QEQi6K5qCyKRvvo91UVXouMe+yK+Xl8GvrZmFy5B0hXFpXpQ9QQE5YQ/EjSkbTgO2irOx80HVKzLanJhWnt9fWDrq2p/G0q4o3pT2AkVc7ppdmnW7LoGB09er4qga/bElYpduzCwuVbXJqqsVo4ruH31dvjWdWhjpI+OinpiG0ZacVvVttoXuUn4icu6dFFX/TV0W60I11W9bvITqoqSR9JdVUYk6NhPPtiidI5biyN4mYEIugyDHu5QHEwSQdD1pvqGtkwkufO8E4qAcgSSVCaqqj/1GdZVTk9LNxcbduWSSLpFG1RYElTuWMEeSZofExFRDyBqVngvW723GH+Nq3vLmt33bKLzjk1235a8ZS0dN3oL0smq4vH3ymmQbBVnEPRKOi6C98UExRXhg9fOCN89zI9qpKCKMjJGYtgl1MFdIlHLYATRsUJEEoGsRdTBGEWDHmk2dhYIhq7WVoQb6tTrspTr3Y5tSro9GWr64PAOqDp2s9APi3R7NQWSoahONax5Ydpa/LjGxKT4ioVi5BRC1ohfxBzWcsvqB6LWfjQg7iUoLiXQE0EP+DpDIGh50rgawXLFxMNGh0wN8n4pI+MIbRUvvyfd5z3vTVl8EXVVlrGmsuFN40mTXcoBWTuCPgsB0WveeX54rRBUg359MVz0pGXstY2i/PfrgaR7XQ1Y5B0PRL7WvGoVec/VKy9a8/orNiGZlGc9Ofe0NaduWLN1xZoNEbUpfPhlBEVNJXkGdIWX0FSiYqv0dc3zFRCUFHcd6EzqDM+SJ+WN1hrxF6ACQj7JI0QNYTLNrvpgq2PImnUKnc6abP+qzV7o2ZxIWtUcPLlSUhGqi+1c4dXpuNBrwHBH4JLS4R3iTlshmUXoQpx4tmH8Z3PK9/VL8qAfq9kzjzftyWsNuz7XtwutTWtVRDo9ln9jdxVRIDOUpn15gUMFBYIuJLisaj/0CdVVddBUWi150WzrEqWteyBwHumg667222JefjIzDCYTkg7x67prIyTn4LKyBEkjrBb3wSBfc6tp9FhvqF9oWzzZiTfRf4LoMAj7lA/paYAUZzNm50TSl1t25fKUvGraoRJTPws/UamwvAsfCDp8229N5VpRf3igsi5ZvXvX6h2RdOd9EfM7NiGSntC21X1fBD4fSbqvigkzE9GjJu3wnnsstM7HIcoQFCAVgZARO0KOhHu8J4h/KLaHBjWdkTES3nTxilMRA3A2XA9hir4dupEaPN51vyaalDvV1/Cbz3d26g3blFVYUZgHssYPZCWXNzdsbWvTOjzXDSxNB4z/UmCYQrL8es9UMxD05KUL1pqTJz0pghG5husxB7pbIsNE447+vY4LEoegIfQYUgKjKM/BSyXZIumwOzRa8WRxKYJLwT5rR3kPP3ovgxjS1akw61nIMLEDwIMPb1fiRcl0hCjfwajHUoZzGG6Rdn/A+78tuU28pnZJ+rohfT1t09eet9lrL9q0iHri4jNWm74h3TH1PWWdXkODJdWbyhRs+lAZRdwBfm4EktN8sINnyHzac3oGUpDxrkmkMEoQEWpVWxFcINmYcJjqFuHxfe9Krc2r8IqjZnzTmzHUMDshPd2/g6BdCnA5OfTL3MLisC6vnHU6ImmRkJLVuMKm9efqhUr4wYynr7XsCRHS9bmGzWmQMKky1IIHDRl7uiWEU8pcqLBCKcNgyXnXb6izSOB8trNabYg8JzRgVB2KRIvLiqLIPOKkMoxXKPYpbyp+gVuiqA404B227eKah+Nv3IsgXcIy6JqarNiF2abNzkzY5AS/0kXGFIKBgCTcqbCxnvGCIVs8Y36qc02XolcdP3bCu9S8njWvYYkIWtuKLSoOvpzJB1LW433yzGNccbq7yPJ4uG4C0pKcDTQA+Gqxe2jQ5DMyxsKbfCScYroO703De7wP9XcdR3ICkaT5FZyatdWz280J25Ss1Zv2QOeXZIQXRNALGxu2tL5uq9qGT4P26ITb6TmKrh+8CX6+pzY9KYKZDdKanbaKjMWgIWIK0+5+R4THNypeCuRxR/LTVn+270734v7wTBFZiFd/yJqnEW2f/qCTsNXJQyLc6hEPMUwpHG1Hn55HF7LwGPzGZHhdbfLCVZu59ITNXHvOZq6/aFNXX7D6haes37pqndqcdSDqvgZVwwgp1WHMQ5xWZWp0BpKWNJp4bZEc1FiiEQ8iZtR2W3QstgweWS1OyU5M1qNA0iKKndOzZNZF9w+14XrQ3zSIg/0wFtA9XRFBvxN+enFK8V+artjjl+r21JWWPXV50h670LJL8hinaxWRuPLOKGaoJE9HmQqMKuF4SMQ6DKI/oX8g5DMVrhVxiK4CSauvsIixojRxxMNlhLC+jTvxVHra4Zf9mv4Up3SOwWq8kHLaMB1J2AdFnCwYm5qs2uzslE1NTckTV/6YOSOI/oTi6cZk6C5wkjrGI8YzFuFWN1XUDcm6RKRdXRYR39f5BV2/K7mju+d1H+9VM13Oa14szMM+kJCiKiSCHZcCIfnk+IwwGAxuP/HEE0d6Hg0O0wszPmSI3U7/1HMrgZyrVpPE52k8f2V6N3qsTIkzc9oWIW9IVmWx74swGCPfkwd9a2vLbm2s2521VZtfXbOVdZE03kzwTGInxz8MBgDCV+IQdLCBTV2ZbFpNhqIhb7o2MymSlumsV8Oz5UDUxbNjjE/Md4FtSyeM68DD0AU+2PlTozZkAI86XE8DCMW5UaI/UU4CIdvErfqS4a83Z6w1fdUmLz4lgn7eZq69FKa+G3PPWGXqcen2inQ3o9smdK8scqwFIhFKehiHIjhPDFqtigy6vK5ZPhSjOhVJ81xzJzGjO7Y+rSrBqEPUEjznqemWyL4VPorSaChHqcUivSCePwRTTkuEMBFuKDKWBGOmg4nlptKcbvbs4szAHrti9tSNuj17fdqevjJljyn/l/hiGjMDIme+5x7JoUgYFzekwTw8br4kNFSu6TCE9R1JaONOWgj7Oh/aQE19QINbBel0B0F4psw73YwJiCFgqLdwoAvbae1QAxL/FH93B0PKIYr7h/dph7qY4MM009Mia/U/jcKqVAbhgrCPUP5E5wFexx1JXFgWBaJeU9GXVa+yECJoq7yv8BD1osqD540XzvcB0L3qP5Q3tsztBZme03T/7KE+/vfF7pGANjMyRqPU3gN9qgPiSdeCiKwVJnZJ7ajnQJQdGZ1N7TO1vSQLMy9Lc1dEfHuzbbdEynfW1uyevOj7a+u2tsW7xhrZh44XO1+ICFE829PQ2mL9m7VAzOGFTe33naB1fehNa38HwskU5WPO6Fy4r7jG/geDRZUEI4kvkmzDef7Efb91O4oRkZ0weB45NPRM5jZmrDZ11ZoXnrSJy8/aFM+nL79gzbmnrDp9zSrNORnMSWUVwoF8PM9F+YbbMWVxNaiaMOot1VNroh6eJYdvVkPSgaiVoRA4Fc6JtApRbVpdWZicbNn09IQ8aQ0IVYRy1Ya6GMYBCECLJP88Ry/KQRsoghGCs83gPQ9sbmpg1y9ZeP78wpNT9vR1EfRcM7wfPa38tliECEGTxXB3IoGQiA2djdCbZyuAAyJxAYSNz/17Go3yytXGZi8I6xH56EogaYKRVADxeNy03GRAFc5tY9g2D4wiwaLv0PUa6mvNJr9zHQmagXRMW31yqHO2CPcVeQp5UHmdqMNvSm9pi2yoTaxJ7iuNe7rztu6SRz2QZ91/oFtXdcwzbqbOY7sItobtB9rR+YJI+mvF7pGANjMyxiO0f3U2Ca+IiKK1VceUQQkLYfSPzsiz3TDNLWnXqram0w/kfcx3u3ZH1ubm+qbdFCnfFjnfXWOqezMQdFuuA0u7WFzDN7mJa3Sni+d4n5of6G/LcLZ7PXkeul/n8LgJQbcNS8N0HIS7iFJgQ349z464V5wL5Fxc043F2QSeL22VblyUU0hxaegl70Bx8bgQ0h2HaMZYkLcl/W9ogLQhz4wf2ujWpsWel60+85gI+hmbvf68TV95xloX+Nb3nFUaTtIxjmHZhvlXuXwX+H7pXMwehjka1fgMNAr1Qb1APj577BK/gU4NdgOhT4jkJ6fq8sbV7kr8tw0O/AQBImHI/9VWZSl5twwsmwoyIc98ZqJiV2bNnrxatZefuSi5bE/wi1aTA5uU19cctEXQyksokOJgBBLyUEQW4GlyjTCcouzpdZciXJCYR/nzKnv8bCsfWVle7djyStdW5WhC1AyyhrcQRUiXkxxuk2S4JAybhmfRj8sony+HDR2nEJ0n3lBfDPwkvDJHGfgWePi+gPIQFxh6Zh1Eij58FqEgan5wBaJmWruyGt63rsmjrlYWFF6e9QC5LzWmP4HZljB1zmAuZji0r2J/W84esg3Zk844PThdxSknDELsiOEH69VBWSjG97K3tA0ErR49LxK905b3vLVld7c6ttDu2nKnb6udngi6a+s6tyXXoQtRF5Yl7V47u1phKBS2p3t4P7nPVylk2T0cT9p43TcsVJaB7GrLvv+AwY74woG6ttLtisi6IrI+0+7BIuqKjG0gW4GskcowJaYtdY1vIYevN6nMMSjXYyju5dOLwy85FXEdG4r4RsW6fWXbdEGVvNrTFSF0q1M2aF6wxvRVm5i7oe0Vq05cEEHrPO9OUafD/BZlDuBcrHf+ReNMGWPrAKyEb7VY2c1Xw/jCFcYbg646Vntgv4JX7TcIIY/6EwX9UZNxOhjvuSWCnpqK7+jioe+tyu18DkmjIGmu8CMRk4rn4mTVblyasmcfv2AvPnXRnrkxFReJTfRtstYJBB3ehQ6L2UCacMi1ThVbMh9A+yE8j3D4hbduaC68djbQICmslK+ImCsi5kpLfWdSOp9Wu52y9XbdlpZ7dnd+3RYWNYjdYNo7ibooVmxSUYexlPTHWAfhXJFNvs9N2+RCeJyki9QX52K9xbhD/pjNIusxFp2IMQeR7ng9rtPRQG9TfVZ9r6N+zDvdDBDCoG44++Li94NCR0FfhX4CyapwYWEZ3wDfEEmvSTv8bp3I2pZ0Xt40RM3Ut8nTrvCb1SJrvv+t++L9xOfxnyt898knn+Th+pFRdWOUJctuEjtuIezLUjD9HH7oQeS8TdDqTuovC+r090R+t0TSt0XSC7I2K+pPG+r8WzJYW/LsNkXUdPiergUjEQx0NNGB6kLfIz0MhYyK+vWA8Gub1tvYCvumEb07LATlU54QNQTdERkgXR1Hog6xDo0exSJNVpd32lvKh4wqRKLrXAvFpqwhL54I+5BFzVoTTRFHy1rNhghLetIF4vOwlREkloJzQbh+SNkRTyFFpOJaGWSxWhVmU93wTXO+NsbvTPPlsUpzxuqTc3Irp0UUE9JfQdBu5aO2gsS4+QchiBZklOuq81pRPgB58Nx4arpqF+b4/jbfd26GvPBrYV21B8iC6BFuC5qK6kq22gnEGD2mZrNvszOD8I7uBz9qUmw/gOhfxYCQRdxnT1kM70JfmW3YM9fn5D1fl1y1GyLo2bq8Z+MrYvx6U/wSViSCAqFudUyjU9saknQQ8iwJz143dYbfSu8VswX8PCo/NzoRdN+tTIbBEt9V71RmbLM/Zfc1ur0zv2nv3VzRdt3WNzQgJUqPXgiTTXCitjWlnVLisKTssK+64Qc1OGSQRD3x1bFGg7qLJA3CYxENfuOHT3TSCTrsM5Cths+Tbio/q6ubtr6+peNeJOmQoSjp/naOCvFdEHSGTgt9SccsDqtJ73Vbl6xq/4HO4VWz6vue4ta2sqRjedbhhzqYAmfV97ZyhqkVujpjHHlVtyOT9IdQ9GeHjAqzU9Lg+kPXUOftqRsh8SWLiq2KaO/LEC+JdBdEfPeCdINHvSTjtqJ7IGm+HbGpUXm73RMx0tkLUg4o9zDSKwwGXvRm27ZW1mx9edU2VtcisWIFBe7EY4aoIeZUEjMbYnSwz/M1ftQBUpVlo5DFFRDzEz1LCddFeo2JSZHRrGRaRD0RjCEGEMNIMGYG+DZ5+BlO5S+Qd4xhKOOQhhknAduVslMIwcbZUMJvFfPZ1K4Iumst6UQiL65bnZCJbAXi5u1yiC3klPvDlqOYd07Gf5GogxcV6kb/JVzht5+bLVZjt4JeGs34/JI67kkP4Rm56p8qCx4c9yqW7S0DHWZWpDe80EFHpNwTOctDl/AqUJhZ9fwBbhwiFFynlC/fQjpBdEYCSbOS+/JM3Z68esGeuMzvQdcCQbfkqTUH8ugGIuriYyVxwOCJaItOwnR2IeEadczwkhkAMRqvnNWkTR6sV6PnPBA59yU9CFrSGUxowNqy1c26zT/o2/t3Vu3Nd5fszbdF0ne3jO+ph4kdilIgNCOS16aqfEjdqrlqENTCdbzeeF21xCBKhMw2EDRtV0qs1/GoFUbC4GrYbgIxF/oKCbOvoYqKtCGSXl/ftE31Qd5rD3WYhuexQnFPXLxXDJSIOqDIfBAKJn0x8q6g5y3pe0MEnXjTfOvbIGmmv4spcL79LZKWBdH5OIAaErVHfT5w5PejHWg0I2NvFB0t9ElJ8FZ1DEFv6IQT9GK7Y/Pynue1XeSYd6LVm9fUJzfFoG3d2G6LoLfkWYmk+2EET8RF3GF3m7IBxj+c6IrUN7dsa1VexoNl21hZsW74RQQ6agw35JRgzQpwEXgCQjilfYwXRNJstazOj2zIkPlAZAjthjyEHXUZWbeaDB338Ru9nMZTCUSs/Zg8hMSve0E2SV72AKnsB7uGCxfJi/Q4FOUxCITN8huRtk5K/dYJBKowzprBgMb7t7dES8RRML7x+9uITsUgQZ/hMYD002y0RAoFSXOPolWTCAL54LiF+4p72cZddtQ2RJB8fSx4061qmPbGUw/EEso4CtsXPNohdIKiMDHbUhxzkw27cWnWrs62bLYxEEHzYxnrIouCAETA4Zep0B+3K+ooOqo6wUSRBhWCfZ1nJBBen2JquykdT1i7M2lbnWnbbE/b+ta0rW1O2fLGpC0uN+zWwsDevrlpv39r2X7/5gN7590NW1joBWIkvWGRQibiLuVn/MWwCmqM9FgEJHvapanGcHGKO4hIOu5D4LpGGB/Mhft1Ioj2Q+KqOxFwt1u1rU2R9JoGD4UnTR1GklawIuwoCSu/h8eE2xZUSWtiuF/TgKzOD5bwu9yQdYXXs0TKxnNpCVuRd1ySuq4bqac47U2Ljhk5IA5xyz5w/4knnjj070eXgdYyHiaEDjFG9oFRwfZ5axgsM2XcK6aRtyTqKvKQB7akHjvf7tq9LXnPW21blIWBtNdEUpsiMDnO0YOCU9dF0OsywJsyblygf6mbYQpDn1c6wRBqn64cWEASPGbF299YF1FHT7qzKUsmpuFrUXzWkVfC+MRiS9JUes3imE8uFmaBGMMeBWfByyRe8dT2qyWBpEmPZENI/dM5chjPQDJ929IAYUX5eLC8bCsrys/GpjwMnkEW9xb3Yylj2tsY7pMUJFCcGHofO+SAIOG4IxFpBPJgdWwxrShDWO1reNXbkP7Xo3RVkz1VDkaPL3sgEBCVE+JzAcqjdsOCPcqqIMXpbVKQXmu88yuS8ueVA3lafQ3SNHYJ3l64L5UiiUD8YYepYuVH+WjJO2+JWRuKCmLxtIYy/AeIiLxHiauCOadw2nB78Kabdbs4PWmzDNJ0XFd6kAVEy2t/XTFfV2TGN+d7SjSud1CZJT3CKF89eYH9akf1h4gsFJafQLVaS9emNCidsdWNGbu/OmNLy7O2sDRr9xZm7K7k1t1Je/v9mv32ja699pt1+9Xrq/b7P6zbrdt9tSelJZ1AtIGByb7rSKCcsaxhtcGwjARnEMOz/JrySXjaLoOn4FUrwqAnzimCqDtEd4bEdBQ6IRJiC9JT4RkPr611JBokr2/ExxcKH7NVtNvhvcX9kjDjMlDF9RFlrK820W/pnLYSPksbP5OqkOpX8ZO+rAXg/Wjek95QtvCeV5RGFKsux3OVNUnx9Tdd2Q+Us6EE7O+2g+Cr0i8ZOhZQAxkfEhytLWI2MVB960o6kk1ZPHURW5axXhJRLsgznpcsdPqBtFdkhdd0z5Z6QxjrqqP3t2TgNiDpjrxiSFpGhl5Ol5HFiF5LMNFDhA4FKxSu2ECeeleE2JGw2IsPTNRlFBrq5M0gkHPFWkqvKYkkrcaO4QiIW1LBcDEtG97/nJoKv7fLgptwXWkGCUd+l6AT/I702uqKLS0s2vzde7a4uGirIuw2i9qUH8KG6UZJuK/YugAM5DY8lTS1YchiexAoHunLCTo+35XRQyBqGT8+bdkXOSMDCFseJOG23+GV4sJgqZynaJAjQUcdhau6hJ3nW+cQdQgrnQ9kgONUKILh1nnqHAnGHOF8ES4c8x9vjXz3C5KuG7+OBQmNB3nxyLGTCGRdzLYUxQkrvHVmsqb6V3wtXW+qzHXuow0qO3wKHZLuFNso2lfb5/vvSBxgFZEiKjsLKXn2v75ZtYX7A3vvdsfeegfp2x/e7tvv3ujZbyS//l3HfvHrdfvpa6v2s1+u2a9+u2Vvv9tXW+I1LPSLDpUgz3oD+astq/w85te4QgNKkbF4DzImJKRb1x8+PMLivbpGInFwyTUnZeVROor/wu420HvUkkRpxliDMHDCs1/XWG55edOWH6yEtk7YSNCOkNpOGdY9gzVljm/7QtAQdRCIW9dRvdpTddBVaAaUImh51fHrY1gSCBpyXo77FQSS3tKWNquo45+zxrFNdQO0mPFQwjvT/hulh4zddFv2gofzxVddGYW2IuNdaLrOskgJkl6UsL2vjrasG1hEtinLwIdN8EQwk+HbzCJnPOnelghX4UMp+EN/1jYu8Ir/wjVJQCBqidIbQNYsfdVgALtTVyiIOnxcBWIOBC2TIOFY9rSIx2OUYdF9kPTQk56ajM9QdS7yhNKBpCE7troHo8eVzuaWrd1/YEt37tjC7du2OH/XVuRRb7VlMBQej4rn3NF7iYaSQqb/wqnwVxmRpB51zAAHfuLgIMdhKjYQLsMkDF/0psOiqP6m9ChylvT5FjXTHJA0xOYEXeQtCijypMOUoAN0WsUNRM1ZVu23w6c3FbUYT7UiopBOgjeH6YnT4NEMcZOMeDDoHAuKu88HviFpMU9TnnQN4uFyqpYiS9ug5HEKOg5SQsuLqSljhTo0dpHnrHbEK1ZNhWspHF8eY5ABP4a3BIJIc9oi8VixqkERJjibnr6ERXc9pbHZHtjictveu7Vqv/39fXvtV0v2y18t2y9++UCkfN9+8vP79qOfLdn3f7xgP/zpfZH0uv3urZ7duqd+I8cRzxVi46dZa/LMq82qtaYqduFCzS5erNrcXPyi2xSr6HkUIPKe4Oc9wwdHajY9w2p4vGfFo3ZHfVBVDKz4Ocy4VTqck1CXMRAF8kKl+wornW2IpB/cb9vi0gPb2GqrbcUwkagJ5+L3FhIGX9SvCDl8LIdtQdbhHGF0mgFumNEoSDp8AxySjp40P405GIiow75kx/NpItg/hs2b/UKOAxqkH8urVw40mHHW8MayQ9RkPnDsTcmbU7qV7LjuknYUtuXrSfTpv0BK0JQana7xC1ZdGdh2tWFbkg3JqowIT4wW1cEX+z1bktyXAaDbbCh8Wx24j9sjskJYfBXecZZRbMty++9Ihw4eDAlbclMUpUBxRtnVSXkTIS55QAP2QwsOJZCE3CoYBIMljgY6ntd1pbUdbTRcuGUNedJNedENSRUXhbh1va9MYLuGU7MYpKqGAwhzkeGl1mXr3V+y3vID629oZN8R8cn7CwSvxHj+G354pDBmUWIu4t+Qi2F546dXEYUMsk3oo5Be2RmKI4mMY/i1rODF8ApQfIoZdC2DGGYm+LUJvCKRarDaITMeW8xftGhMqcapVfYjCRbXAWWV7nra8px7bYN3fbsy5oq6R9ot6W5SMqGCNdQc0Yt0PNRR3LLIjVf7WI3eo81WeE+6JZJmwZMOUaFDyccfrnC9hpJJIjH7By8okucUsuLtvS392WhvSgXREyPeMAugMCG2EHeMFQkTxeE4nuFvGTynZ2DCKuj5e+v29jvr9vrrm/baLzbs57+4bz//2aL97CeL9pMfzdtPf7Rgr/1sxX77+pa985b6kAh6k6kpZbkhV79V79n0RNfmZrp2/XLPnnrc7IVnG/ai5IVnavbsk1V74rGB3bjWsWtXu5KBXb9udv1Gza5fa4nQmxrUxOfinX7Ttjp1a2/VrbOlIUlHbUCkGycaVKjQwKlXRi/FNhBfHLShU/JFU1ld6djS0qpt8Tuaoa6krVApUfNsge4Ix+m5iB2tpoCHkdDm0TOikDyCYPqbtQLVfvGjHYP7ksUgtQGvbGGNeN+a17liG/WUt+FpxHiDFO3juCC7+frTTz/9XnF4LECzGWeJke3Dm5Y3qnECfL8wLWHEmkpyLlwvwhX3R8NI/4uGTGeGwj/OM6gPHymBoNXh1+V3rGr0+0BxLqqDL4qwFmXw7yv0inrWuqJv41FA0CI0nvsyhUwW+nXFJwPUlbHld6H5AAp5CPkJ6ZOnqBTPRdjjGl6BrDTf665NtqzKvB+EqvR6Mizxl7kk1a62UTC+4ZevFGcsH1GxE7s/JF1rTVh9UgSNMFdYDCjioqhtibqD8CQqd4VXwDY00t9Ys6qsa62t/eCNkrY8SKUZfmwEQ6bCB1GaQ9MRBijahMOYp0DSMvSQM8/RIeporIp7RiDeGRGjKuLCa2WOYcDzv5bSKiS8p4tXo3DMZGBsVZZB+F1E3YqLmLqJoT4QN94I+4mBI0luY0pY6fPxlPurW7bwYNOWV7u2vini7jbEBy3pA2lIRMRFUgwE4750Hc5D4s0g1boIepLPi7KCPs5MBJB/GhWixDkbZdsAQ9RpHkmHnPNrbJsq+3p7y7Z6bYWi7TCwivcy8xJ/65nZGWZpdCxhtib+apW8VO2HuimE/PBaUlfNYksDlGV50gvzHbtzq2fvvdext99et7feWLO3/7Bqb/9+xd7R/u332rZ0T/mQczgQAfKRlWmNYS5MD+zShb5dv9K1px/r2kvPmn38laZ9+mMz9sefvGCf/visfeLVSfvoyw176cWKvfgCUrOXX2rZKy9Na3vJbjx2QQNQEbQ82LVN9dX7PXnA6qPLGmxvqB3uqEYVwIlafSZ8bCQsykIgPXSpoLq0qbKtrGyFwQja4q5Ey2Hr+yAe+z/uiXewKG84YxMqToVX3QfiL+wU/SH8qp0yW5eCGoMNa/RXrNG7r+2CtvfCb1HXRdSsCucVruiBxzyTsvd3l/iXNCFyylXO8eGhtvk/it1jA5rIOBfwRkSVbDeoeDxKkus06A9IYbxGiq7rvkBE2gvTy4oqkqMbOBqxzitoT52mKzLbEuGuq8Ovyita6lZtXv33brtnd3nlSu7mA8WxJiO6KdmSQOx40jyjC5/0xMAyZTndtPrMhIhWBpjPe3KNogAMcBDypO5MvnQ6ELkImYdxFaalZ6atNTOp+zHomNiu8skiHl/Mg3TCdhAWQWEMPH7Sk0gHeMU1prgnJ+JvUwdPWjoiHEAxQd8qg6LgGXpfpNZXufn1JFbDVWS5Gr0tGQsZEXkerBkZyKIPwiAkeoR9mQ/eleU5YyR9DFZIIPwFqBxShgQgBrZhmj4oIIZJEYsDGZeEf2HLQwCVTcToRN3XIAvhS1dch2wGbZVnQ0ZZW/i30o+et3KgFCg7ICMuWPahdY9CZkTQfEedJWpr0s89eVu37z2w+aU1uy+jvrKhAdxWRR4sJhS9oB/FwvSx9MV+8K6lf4i53pyyhqQ5MRNed5tkzYAGUXwwJeZLdaVBR3zOCUnzj6yIZJVPb8cuwwEponDMd7T7HVpOzENYqKZ67UPS6J/fe5ZIR2HNg4oZfvuZY2WW63wil5mK2K+YtiUvEqapVRYWuvHsmPFlR+O3rQ1JsUaPRzN8VOWCmt3lGckFsytzkosm79jkKZt95AWzP/pozT736Wn70ucu21988TH7v3z5SfurrzxpX/nidfvCn1y2z/3xBfv8Zy/Yn2r/y7r+lT971r78pZftI68+YVOzkxqEVOzu0pa9+faivfnmot2+uW6ry6pzSJrq1CZCBVQj57vpiNczMyZBpzqiLbK2pN3WYERb3hDoqA8MZ8WIYoTEGTP+RZImToSeG46ViVg/qn/6mvoMeg2zSqoPFvU1NABu9tet1V+WLFlLBN3s35XMq06W1GJXdee6hPfbi8IJSl4IuQ978QztI7ZhJ/PjgPr1sT6PBuQ849zCG9V2NxoJNe5iJ9mmAraP40fqY7Ok24C4haC37+AMBo3fXe7I4IR3oXXv/W7FFjsDW+j0bF4EvaQOuqzOzZfGwjNokWlXnS1OW6qJBdFFjK+8oYZchdbslNVnp60qwg0rXSBGLFmK4pDsQuQVEWhjRgb70iWbvXrFZi5fsgmRdb3wqN3gR3LnmSH7GACVZBg1O9HkBCGPvCoj6ctLDwOKYZ4ldBFG99wXlKG4IOdA0LFzM5E7IZmUDlqSutIL4w7IBOJSPMUT0SD6E4Hh0j6Hfip+0S160mE/nIvXDgLFEAXyCM//IA9yKg+VLeTMu64sdNuUJ8nzxTDdrWCMzCJjhphi5jyXhQwzVWwJVtzG1962WDi40bbFBxt2d2Hd7i5uaF9e9RpfmhvYBl+vUlptGeAofduSsNU4SN6fzKxIkK+k8f42+gu0i0IC2IllkpJjWcO/qGUQF0ltgyOuUmsqepiS7yg9HsHwL5CF9glYCSQNEcfBEt/uDt617o0zHXjSkqGeuMJAjpzUrNWcsIsXZ+yJx2fsheen5OW27JmnGvbU45InGvbMky177umWvfhcy17WtY+82LRXJR99uWUf/8iEfeqjE/aZT07Z5/9I5PuZy/aFP75qn/3UJfvER6blUc/Ii56zT3/yiv3xp6/b5z/3hAj6afuTzz9rf/yZZ+zjH3tKad6wC3OztiFd313YtLfeuW+/fv2m/eY3d+zdd1dt+YHqXTymEii3/I0apZvy/jUSP4XqPUXXOKTZq4I6GoSFV/B0V3j/XYJeCfJB+Fm2hPKQcR/bw1GsudgnQ7+TUKMh/bDiG2+a1+Q2tF0VMS9L5EGHn758oDB8AGVVwmIzhorRU95GbDwxN9spHiM2O53Ot4v9Y0Ptv/yX//Jfi/2MM8XQ+gjpviM9FxvYDuy4xa+l4eI2NNrQ2wrRfdyKeEcMUam3MhXdg3AlW9pfUwgNwEXQ/UDOC922CLpty+oMgaBFSCwSY6ENBE1MTjiYUZkwGTt17s1N666s2NbSknVWV+RVbKrnK2J1xOiuJh0LqyGpiIhrszM2feMxu/jsC3b5hVfs4jPP6/hxq4m4e/WaPGh1+WBYtrt4LI26ovJTmBpJNOpMX/LKR13l2Fi8Zw9uvWcrN9+3zYUF5VGuDiQcCFr3kY9gjLVbGC8GFpXJSZu8eMku3bgRZObKFatNTWvg0RLxM62sUus+zEG4N3h4PnrnBNHGPEbDH3XFPwApBR4IQWLZ9gL3xhxGo+fGrogkEE6j27HayrK17962+d//zlZuvW+9Byty89oiKN3tZQyIMcW7E6ATh9RUaUqn0zWbmJVMK52WvKRqV2Qsb1WM0NO/AQuuVA72OdNVe+ho4KPxXpCu9pGeCIBxULstk7tasQdLZu+/uyJZtQeLXWvzTCXMDuyo5SAY/jgTFM9T7DAToyM2TJbw9bLHH2+KPC/YtctmM5Nta9b4/eJeqIPwU6wh7qi7+A+4Thx+Jbav8D1r1Tk/QjE1OWtzs3Mi6ym7cqVlVy/X7fq1pj12Y9KefHLGnnpqxp5+asqeenJCMmnPPj1hzz87aS+9MGOvvDgruWCvvnLZXnn5ss7P2WPXJ0xjW5uZGoTFYRflgl+7ckHxXbbHHrthV69ft9kLl8LsAz/WsbrWsXvzq/bOO0v2u9/ds9d+cdN++5sle//9LV3D81UdVVnMhy6l7Jj1sHo+NDWdovUzDELi987NLl2sKr2mvfTyVbtxQ2n1eBFTBEp/0F4Ee8kRcRf7w0uSUC/hQnFCx+g89DkX5dO17L98xUxJHPrqqHh8Ex7hOMGHfQallCAkMNzGOLiXA84RniMPdzjIi/7qs88++/8pDo8NIZ8ZZ4hhu9g2iKlEw4NBj5Lub59Tb2J/OA2pEWSlK2HLaJLnM1Hic5g4wqSx8lvQNAI5nYWoM0Srpv8Kqd2OSISPHK7KoC6J0Oa7fOZzy+7L+PKa1bqu8ZpVGLvqnhgjBYtxxfh0JAJnanlKZHtBXjDe8NTcXFhRHTpLIAfdFu4VfF/34UW3ZPBmr9+wK08+ZXOPPW4TFy9bX8YwrFlWGsHrKjonZiXSXRSaetHNY7zkqTgOn0WU+oIjGbwDOm2Mh6+QxanjEFL6iXVAKAYTg/De9ob1V9bMVtatuqaRvryMOowjwut32opTYVQfPabiISkJ3n0UxYvRCGUNiQSHfShFyhG+3Qu0mbiN++Q1phFiY19l5lOoG6ur1tlQDYaPwjBQol1IEQoTbo9/hHLaSZ5CpAgJRL+IvNPiNtWAljcGNv+ga7cX23bv/pYtrmzZA3nUKxvytjU+06G2A2057km6tiovHFlju75lK7ybq4FTR5VEqw9NLOQtlrUsYLu82+e4Q804fBObV4ooMnXvH2YJFVKQc+kuHZJyTHMU0HNoI6rrWrVtE82OzV0YyHNu2isvzdinPnHRPvfZq/bFL1y3LwW5JrliX/7iFfvKFy/bl7X/xT+5Yn/yx5flRV+0T8hjfvGZpj1xrWLX5vo2N9WxyeamNetb1mpovzWwyQm+ka5+pebK97QXFzfs3bfv2+u/vms//fH79v3vvmP/+p337Qffu2e/fX3d7tzphy+ZUTSe71d5BBV0qWNt+dR6GLzquKk/EDPvlAeqi7dJM32Fjb9SxidGWxMtDXyK7wuMAKf9UthnGw+LrV9E9If/QYY9dlvCefbRNUKbDXN8Os9nQ+VNV+VOVOInXVl0tu1Rh5ajff4p8+ERBSVL6/rwUH7/Z7F7rCiqJ+NMMWwf3vnZxka4vR/JIRCwk2yQgpRdhsSMQJs8Iy22QQgf743TSBprSsLCGBmqSNKx0RKKRUBt9c51HS2LlBdF0gudTVvqy4MedG1dhks2VjErVoX1ruNdIfxz46f9qqzJxNSUzV66ZBevXrWZuYuhg9NVgrUMKtgOHwSilGfamL1g01eu2Zy85+krV60+PaN0a7Yhz0u8aKwEjpPPELRkIC9hSNaUSTKMF8S8Bq1C1IoD7yKMvgNB8860trJi3BEJGr0WpcT72Nq07vKKbc0v2da9RessPjBbXreKiGWwoaENr2RB0srp9oI2J2nyEAo8BEfB09S1MDMgiSEI7LIfeC1wd5Ff6lxliPUuL1bEvLEmkl4vSLorgweDBY0gnrdxaZePCS9vWeUjFki6rQKsd+QJy9lauN+z+ftqQ8sduy9P7oHIexmS3oCkI1Evb0aiXt7QAHAdgm6H3xxfXl0TSbfDFHXQW2iisVzb5UtyqtND0XEIFnZUMhWNxV1BIOkuHjAzHtFgh7YSmaCQIqIdOtmJoX41EKuqv/FwiLmnZn3dLsz25e027fnnZ+yjH5mzT3z8on3qk7P2R5+atj/65LR9+pOTkgn79Ccm7ZOvTtlHX5Q3LXJ+6rGaXb3QtdnmujUrq2GKl09nViS84z7obanNsoBL+lEbvHVzQeT8vv3oR2/b9/71LZHzW/a9f3nHfvDd2/baz1fs/fc00F6NpaiKkat8U1Qj8zjhrP6vw6aEhwgtqWBmkgVsFZuTsL0wYzY3K+FHSC60bKJVD1+Xa7XUN5vqK+isQFBfIf8ne3/SI1uSpQliR+fZ5vGZvfm5P/fnc0RmRGQmi80kUCDY4IYL/gKuuOAy990LLghULQpoAk2AJAiwCHBRBIpgLQpgo5lNVjcqszOTmZGZMXm4+/M322w6T1dV+X3nyLl6VU3N3uBzRB6zoyJXrszD+eTIlSs3/IT7U+afmfjFPeWpC5gGzJjVwTjMLJh7DEIwQZrnevNDHFzyZv1PZZ7Lvbj9VMZhZqNArRF/HfS1ndedJCvpP9F3T3E/YSdKMjtWkoN7LIHgNsPsjMYGP4HDfe+wtlTEp30G0sY6ZrVTcKCYJk2QTkkbwr0+jhSczyZDqUMEtxAf35XmTm4ucVMoMwXVRAIT9BkbFTMqyryfhvZbqFSkurIKXpYCd1XHHwueYx2cANksd3SXJVutSQ6cKZYxxvLIH59bYr5MLVqFrDGB1vLAQUgT8SB9khlTsU5g1kfNyCDzqBqVrvthEPP0KGjyRnoTZqhPapzQlkc8R/zgWBpPXkjj8XPpHBxJVG9Amw4nYrNNuJlM2UBMn5PHOTGxRCIoK0BTeJLhbwrUJPp03y8jT8OYJSZAs625GWc0GMgAADjqdm0yETRpltFSYLiQntYfOTizHmgqmW9zsM1AESYBfcx6uIO6j7S6iLoFWXrenshZcyTnrUjqLYAxrjGnASgLQDuYvO7AHUDewGSn0e5KvdlSTZrPPpkN66ysV+SX7aE9izwL1nF+wwWzzbkgJ2QsLjdBmebMiRyY7T6z9OkRMA23O0/JrlCvCJrJQMvEhCybGUg+15cSNODqErTq5aEsLfUAdC1wE1yXlaVzWa2dy0rtTJar5wDEutRKDakWW1IttKWSa0sh0wFAN1HcNnLIM8WhJZIJQPzS1tgmW4cvjuUX//Cl/OVffCZ/9VdP5e9/fiKffdqRw+cjaWLuyFfhdB8AuBehTWDpDYa4xsSRuYc7mTKglBfZXE3rN7bv3i7J/bcK8uBdTCLeX5P33rsm9+7toyxl1Cf6NALpe9YkrzYnXMdOtFxghKNJ0ij8IkmL3JzQ5lRC+LlLvhAKTZrfoJYJOhHqSCCrlIM8tP7B+NBQsbxItveb0WQyebi3t/ercPm1kkuff6LvA13oJ6Hjz1MMZvTBbkcz/OGCO4c5O7YZ8uwfPdi4IIxRgyZDqID1VQd2ZIYHE7j64DYEbTOCYAXo1DGgmxiUXOJWgEZeqG0H/QzxkzEMKPjGBtSuSet7x8w3ADlbLEmxVlPmxyoUpDW8+Z21k00Ms7z22taUKVTNtPuaD2UL6yBoLvaHYiGM5YfPz8dcL8Tkgc+SlZEffabMjWRkaB6685jPj1n/yoiEAg6aaO/kVOpPn8rJw4dy9uWX0nn+XCaNumR7XcljYpODMOOHIn35zYR+oLicMMAE5bj91Jmur08aVH+0lMooAYQw7NCYR72e9CHcI5hjqpUK0MyXpR5T3AbzTAomDDZBGgDF70Czk43Qh/Q4WDA3g/FNr+5ABLgLMwWAACPZGYYfMhRoMCaBCNgdRrBjQoG65mttsVzVxwZel6wj5znSLJq77qqHdwI03/nt9zGl4BdYwkEq9uqPl+01iXUAZhfh0nEWaKfLwtmRZMi5SHI59IVsHxp2D+Db0+fgOeU+/Pd1mTyTcoZGjvLxmMw0JshknohmU1BOtlDXRNXRQKJBR9qthhwfn8qL5wTsjhwfDaRxjklSD0WDN5bKu69KA9YF+wTqlJ/v5FJ3CcNwDdry/nZO3rpdk/feXZGPP1qTH/8I/OMN+eSTLXnwYFNu3FiTSoUbEIeY6ACkEZdVAVMJFKwLWiRB9BSYGVNKuClfQrhlI54rF/zWdBP10cA1vz8NzVr4DWoehEJNm6+SJfsKKbS1pvuStF5CqVTqaz3AJEnM5T/R94lU+BsngUjZAUOvaYZdrxAsfBVCN9ug/5k9rRqma5kY6vBHRtxg7lDVs64RQw4jmK84ZAEkFAQ8ImoE7kcUjiOpQ7qeQXKeDwDQAOsOBqSBM+ImcKnUtCVl1Z656Sax8YbdTDdPMS9ajqykcgV9N1nfTy4Wobg6SBu4224pC4tMyxiCmseA9giI3Y4MMWGgYODhE/zIhX4qMh5sHIQ+EDmIzdVyE/zBP5fnmf+IAF0oShoThvTyiqSWlvlBZIA1gRr5zcFEfsdZ1HkGdagmwqAsmgKkfb9xLo3nT+Xo80/l8NNfySnM3rMnkjo/lWK/I+URNKoxv1EMsKbEpEYIIauyTRntTdZLlBeCU5fE1QVEcAp3jV+B4jAUTAGkkaaCNFCKz6K7mEgM+zxxzAQYv/Vs2mlIO86g1eBFDoQukEITZvPoV/oRDNQz1Uqta4uBYE2Fi/2Vr6MZ1LCf230mQdP9Rrih/RaMXom2wj3dMQ+v6Lzxe7acFFgMlxOzz/pgGjBYXH4wot1E28HUc8XR5ybQrAniWuxXJkKT/VlCHAt8TJJFN0M/4ayLBWIVI37uHNc+znNHR6i0ESaHURGMyeEQdnUDx+dc51HEAvpNXjJwywoY8WZQtzbhokYNkAfYFwsTKaPrsvvyjUK+/sWXH0qwV0r2DnYZyZBLZF5zM1pFoMlDe14RuXczq+9h/8GPtuVnP92VP/qjXfnjP96Xn/50Xz7+ZFvu3V2SzY0M0kKr8Gx19ue4wlBWlU/sy14f1jo2gU64w58ucTujo5i8sPvxH+5dRtwgyD0APO5WDzMhMCtQ89vTZAC2atm28oCKBbO/ID+MV9NlGrRaWm/CoK/91Sunf9rd/b0g74TWaZJsWmG4Vn+8NjfeiwcDB0YwVV8KIG4M/xwQ4Y+Dm4+jVEwClFPUorjBCcAXwd6D2YJ5DkA+gTQ7Ho7kiK9b4bqO0dZCXNztzdeyuNysr1ohTX12S5ClHabvVvY/loHFYLoppDdstaRzdCj1J0+ld3oqoxZmvTZ+OILUf8yUNjzQYm1N8hvbkl3dlFRtBbKsqFow5aCJCasx3fwCwaFaPP6VmD7+dJJDX7imjaA55slTANMBNN+I2jEBhjtj+HpYsSDpHDUtAAOFEeP1OJFfW3Ed43+MsCNofHxvFFofJzzUprg5h88ACS5xLq3dNH9adzRDW/K+GuaXTh4udnsZOSAhcwR723vA1ZKU5DD5ykCDbjx6KCe//Y10XjyTiOuhmJjxnW+CuaVjeSKZzf6MrA8qMS0AQZbAsIRmqmUlX2bd4R6qjY3B9mGl5YtZKUBdKwAhsnl+kQllp3oHNqFJb0hF64PLzwVMIjLSao6lic7XbmKC2AWe9eEf1eub7rzmnJP1xLp0JrHvF9Csaytp2dvOyy54cy0DbdK+qhTHRwvJAyrxZvIaFPJtP2TWDceBLaHroxNOOLWTBj+8pqluvAc/+gEK+g3+k6zx0R/rBvGmUQDGjexwgsXPvnb7ZHukwrO7CwBsdF0F4UolpceI8rjQSjB5Xa2lZQm8upSWnY2c3Nory4O31+Xd+xty/+01uXWrJHvXMrK9nZXNzaxsrPNI0rSUS1whQF9BWrZKY3WlVZOoH9pCLc640659Sd1QLjcDJ8F6Eft4UcYkjUveBGpe8zVD3fjJzhfGuk0ItTPCB+P2tmEQtilMWmnhP/P36tzLZDL/q3/xL/4FM/C1U+bP/uzP/rMFif4Tf6vsnSK0ihI7W+i8emOWkyJJwTEwO6UCMgVDbGent7Ssa4LZLyGQeYzlqNsGOLWl32lLp9uVJjSsc2it+lUrvm4F9Zwni/FMbgJ0F2gzBPOwEtfqfWCRecCDatHKTBluLINquzAAFtyoNKjXpfXiQJpPnkjvGCDdBkir0GW5SDC97ARiCPYMN5qtbwCstyQDkB4XSgbS8GVaZxiSCkrMVagpRhXic5CmyXzpe82Q+Cku3fEP4DzmK1SYFKQrZclXKpKjOkIVCwJxAqZK6GPb8ozUCdQUmJjg9AH6fWqoqGNqlQRq/d4010FRbxRrITT+rP4sb+bMstBuQEE2369GIWNcDtY/as9WJ7p6gglSqtWQ8y8+B0j/WnpHBzLpNA2kMWHR3d2aZsgM8sZc2h/J3MykFeXPQzRCGysBpItVAB5BWk//4H32V8tTsZjHXKugIJ0DSCc1bmrx2k7sr8rURosyIEg3oPWCu62xHgYS8XGjfijc2kEXAJiU5jvOmV3hgnWp9YlLKuMF5GulCmDaTMv+blF2N/OSy/CcaGpb9Id41baAmEknWuNrmMi31Q3HH9sVTJD1KtUAuI4zRjuZ/ujfrzViejITcelKC8ah1Y3HD4P9Dn74JkKukAYIA0gBuksA4Rp4dSUvq2s5wfxW1jbA6zRTsr6WlfUNvsaVRz3k5M71qrxzb13eu78rb9/bAEBXZGsb9bQSIa6J1KpjgP0E4D/C5AqMCaBqspoLp0Se55jyJ2m3a4SeM3HH/LEuE2GMzB6H5RU06VQafToB0sqsM9S/vZrFSY1NbBSkcU/HXRy99RvaLf3Xon+3s7Pzfwn2r53+SZP+XlDoIDFZJzFBMcva7eDdup/JQHa9LDptDkwTog12mzfqXmcKaPVPcCaIopOOxjICiPRb59KqH0nj/Fjq5ydydn4qJ/VzOWq25LDH163Gcg7h0UBH51k+vXRWeIa3vQeNAQXBYRozOdiRzhSgbRSotsSBxf8xNFdMBvoA6faLFwrSfb6bTE0aZbMQ/AlhSAQ3nt28tCSF1TUprm5IfmlZUoUiZBpFMzVGgBEZIKMcwMnqzgmuyLudAsb4US8AM4bjeSqZfAZaYAlgU5Xq6rLU1lb10BRudNNXtYbQslEvul6ayCvTYlyaj/EAmjk08nZD3wGnhp3NQrvM5cFFgDUECIEJoSjiTOCGXOJfAU3jtXw7X+wnl5MvlasmHeqBn/PUTWOYII0b5wDp38o5QHpwciSTLrf9QthxdzcnUSEeE4SWAwo3sollu1Z/QMg0NLZc0KQLBOkSypRFDVPL4WQBcbIpi2jDErTpIpiLI9xkpaeDUSNj2yFGE+CsE/bePCaQKWjQI+kAoHsdgDQ3NxOkebYnVy9hsN94TknMl+YNDsQ7ZXqAI0GaiyS16gQANZGbe9AWd0sA7i7u8flm6DPJzhgzfxIUuxnbpJUrOwQHJMKR52DDcsFFMxubjt7sP9aHYhP1psxrRMENWro6g0g4nPjDaNkqGUxU8xgLS0DmtdUVAHMNIFxF+SrQgmuyu1uR3WtlcEmZh6xcu7YCLXlF9q8tyY39Jbl/d1PefWtbbt9ckWs7JcSTwYRqpBvg+KWtDMqRQzo8SU17Aq5ZolCqQLRfZAfo2IVhQ/79nhaSdaSO3prqASYp2GM/ZDqjfuJlbEo9nqhnEo/toP1IT9njd8+oZVs/Zh4sPOscJsnN16DJZPK/+Zf/8l/+PFx+7fRPIP2DIRMcCrjoUwrAKnh5zWVMMO0ABL/OQuByKdc3hXEzLPsyZ+P8ilMXgrp+8lxODx7JydFTOT5+LscQ2IdnZ3LUaskxtOhzdOo2pG8vW5R+pgANOqtL3BQ8HHKzIG1ArQOAUpGDjr0+DMh4UI2gwfd6Mmw0pHt0KO1nz2Rweq4bsPj+Lr0o0aKDlQILF7mMZHg0JMC5BJUgv7Qi6WJJJS6BSN8BV0FvbDBMBohovgz2OHD5bFyX6TlOFUjgB+M3CxApVIoAm6pU1pYB0GsK1NSm9aCNwVA/k2nv7lAoaIwKNCYkqGkDxKFJTzptiYYARLQDAboIrb9UquhZ4RMCNdPX8jH/VldabWYDu51/r06+c1yBWu2sD6TC/sE8o+6j8zNpfPap8rB+ivbgbljTpI0YjqlavhaaoT1T6JCZIkQgtKwiNLdiBROdEu5D29K6RR60jhCqpCCdA0gDyFnfAaS1zXTplFEyUpt+TiZZ6ROkGyPptalFh+VuMI9JZ3ZZRGrS1iNnifXJNtZ6ZbQw9LE23PiK0drySG7dqMiNvbIU8z1Mcg2k9cQtjSFJF13UifUAC9swPgZWgSEJ0O4X8TLDZPYX9huyA7LuWAfH12T6RVtiDI9RYNajft2KhUDcBCxO/PKFglSqFQA1uFoAUBdlfb0kO9tl2QHo7mIissNVA5i7uzUA9VIA6iW5DtC+vb+MeqjJJrRuvm5VLEYAf9t0pRNw/kEjpQaqIKt/gZjFSygJ0DTVDqCfgjOZpQr3LrjRCGZwm4ZlXaKOaEIeolJCvXMskdmafO5ShD8w+hTDsjSMy6JhHJ6OGa9BXOr+X35TS92kfwLp7yVZj9df7UDsQxCEMO0MYWjLcNajCvV9Ei5bD40jCBlqRCOYcE9D46OfFEx+JnI04OcDI+k0m3J69EIOn34uzx7/Wg6ffymHB8/kgG4Q4CedngF0oSbD0qpEMCMAdUSQRoYUpCH9XDO3bh8GLqVicFHw4aDgYIFgobBUTRogNm43pX96It3DQxmcn+sz6TQmGVw61kI7hzpgVOliQbLVJSmtb0hhZV2y5YqkAN5891gFmoIBGALNgIHx6XDUP4I+hShXA/gxf3tMCE2PwpGznxzKVILGWwOgLi9JBVpJdRUgjXQAyzLkKyudrh6jqadhECX4cFRn8sE+hjs31PBxAtpjNBwBkAoQehWpLC1JtgKVk0Cty/SolwlBmnljIWkzNnuCeKEc6uMyJsGPry4QqHWpO/SXCT/Yf3aiAN38/DcywmSNjz0UoLXuwTSUGGEQaMGkG9vTPsOJPKLe0oUxNOmJLncXqtC4igjHL1QgfQIe4yOmFAHQDtL5HDVA5A3tpid9wa9lH7/8wAb633icg+ackg5AmsvcBOhhF5NM8Nh3LbPpmTOk4cVn9rUIcGCfC11S7yu+gYuQ3Xzv986NmgJ1Kc8d1nydx9vAibbp1QzpLfwEVoBG3kdg1eK4YhLSZpto3KwPAjEzrnaaZLphkse+yL6sBQuFIqM9ucph9c54yZYuj6BNZdOSRf/lSwo8bbfGZ83Qhjc28rK1TS6oublVhFmW7S1q2VXZ2YKGvVmQzZWMLJUjKeQHks1ytzSZH6vg0rYBdHpCbZRrckjX+4qTDm7LbPzHfMJUN60jXDO/gS+7R9Pqzf0k7PBnfuxymg+2mTnqyXaoO/QuZIsAXYE7KiVVCH4YORnk8fBHzdeib3SpmxRy+U/0JjTtGhdJ2x033NSxNsMQbMoYdLFpO6z5uk4OWk1+MpAChH0R0qhEhvpQGLYk369LrnMqmdaRpOovZHz8TKLDpzI8eKJmdPRcJme41zyTTLchmX5L0oMOtKU2hFxTuq2GNM5P5eDFM3n08HP5/NNfy6MvPpNnTx/LITTbU2rY0Ky6AMwBl7ezBRlliip8bBEdg1SB2dl/US79pWkUX/nAY5fjgEe8mTx3eJckXa3q8ZqiH9ugH1RQXKswAS76zsxgoNo2jxKN2m0IaQiRCLN8PvelhqEAT0HGwWl/uFIg1t3SFpv+GgjSBoHPciIMjzTls+gUtOZ0bVkyK6uSWV2TLCYEpe1rsnr7rqzduy81mPndPRHc4/mSkyLqJgfNCYJyQsFA4Ur04NJktyuj0zPpvDiUBrh5fCa9BvLO4zcjtrnVkTLyYPZpTqeEeNVp3v1yon+yP3ZgvwPq2cSBdTkcIJvIIyc0FvkVZPVnJm0EG7Q72itmrixa84K9P8BvXC4wLummmiqY0zheGzDiHn6M6eap2USDQMTDMzJZS4tdKY6Y/uDHcmak4KxxzBKLymLz/JZmSwTzURmNAa7cca5L7KaJXQxJ8gQDO/rDtNJw0kWTccSli/NhJmzIqzH6Ck12BPYdgMss082YMwtuYEzpcxlWMtw8LtQRdy+PR20UpiXc6V0qDqERj2VlGbwyltXliawtc/VgyusrE/2gB7lWHUEbH2DihAoRLlWwYnhMLKblbENNDj/OJBhaEyxYuDZS11fgmUZUsihm3QzQaSHHiRjF3sxim9mQb93RzX0GPbRGH9XHVRJMwvREB4xPsI5VTdH59Wgymfzfg/UbI9bQ7zElG2dBI8Wj/CLHgw+sXvXXSDs0l21hEjgUgGHqUnTMGMax3cA5T2Dml15GPSlGHSkBkMuDplR6Dal0z6XcOZFi64Xk6o8lffq5TA4+lejpr2Tw6BfSf/iP0vsC/PCXuP5Uhs8eyujoqYzPD2XSOgG4nUuEOAYwe50zaTaP5eT4uTwHMD/98kt58eyFnJ6eS7M3kB6ESwTgmYStoONiWSKA1yhj2gEFkEpiLbuVnzRXe6Bpndq4trrjTDyNuHLQJvMA6NxSTdJ8PwQgrQIpDCAdTAQ7XqOeeJYjz9SOCNTdDuRHFyBjQkTrWesU8RMjkY6+moZ86qtWiE1P8GJemCHYVMtGuAm0y0iZKXEpPI+yFiRK5wHcYExQJpUlqe3eUJBeu/9AKvfeltz1m5La2hUBmE9QjjEmGgRsPRyaDO0ZElX4Xlyv3ZN6vSXn501pA6QjvjA8RB6Qpq6IhP6iYGn/gfmHPPoVjVcg9WezE5SRqx32GQUrb6TfUOZrdr5b3Rj9OfBs2zIyMoSa1iAyjUrWc8jhhV2BSp0+0iB4AEHjZV7G4dGQGAbgY2ERlzLjQ/zuj0FwzQ1B+m1gVBKZ2MTXuzJ8xUtPyzK/zC6LanUVcotrvaeRmVtMuGB3wjxFWsC0NjR1vrfNTzqOoC2qBhzCTUPywpkJ049NWP0d69hkPaPv6QoTMwK2Sa3ZmSeCuVacmrNxW89kv9UeGnKA0KjXdBaarD3MD+EDcXKK9oy6beljYj4YtHHJ8cHvmxNsnTEzAaeiHqqdk1x+XpWPmQDKADPh5it+M3OMvoFJJh/VcE8FN0VOYEdg3CcjPe+MceWGMnjluz2+Zn7dPnut7RRTKLOGVYeZpJxnyKMExzWMfNp3qPtoKfCEYM2TyLjJDLM09j3tzx5bMg+vRFzq/rfB/o3R7+ly94UmTlBoKO1YvOIA428YZBhQ2gVgNQHg/sCI1gWtMjq2zkK5yUiXpXE9MoHMiTG7qC5DoqPk0PmV+S4tBlNu2JFcryWZTl0y7TNJN0+gNR9AK3sig6OH0n3xmXSefy6dp59LF4Dce/5I+gdPce+FDE4PJWqcyajTkKjP56JdGQz70odgJg8wEejgHp9H1w+fSP3oQHoAvz4K1Qcgj5fXJb0JTXH7pozXr0m/sib9fBmAxR3doVuzHrTscKCpQhmag9p5393tmj8EBI5trhzweXkOADuGZt+rn0n/7ESG52fQ9qHacOuuLi5HqGMKBqYIovoEYE/ValLY3JTCBpe8V/Qzk3Z8p2n4JkCZFzP1GvmgYGS76fGlzCNbEHkxvYf58naGC+LRO6pd2dKr7hJN5/CflzTywbyMAMYjfbiKe67hELF4OEsBEw8y14DXtiUPQK9AIy+trkuxjMkJQDyDOE2AI4txtzSLPU8O1Rfc5inWMBYQigZmQdPIPRjVmEWfHDUb0n7xXBpfsP88knEbda5L9yEN1iHDIYynbsR2CKyTJwhumOkMd3anpbCUkyI4V8npBjw//pSdnSDKLlHCvUolg2pJYQ4DKMoYCBtYE7jhn36V2RKYMA4wyWlR+0eKQ/TBPiZUPe6rwDW7CbMEimtIA/MaPyAtSmCWiEvdWVh4gAffsNveycnWTkbK0Dr52lIakwieEsdlXiMGZkhn9pYEaz9D+4fn6Lp1E4W13sQQtCEO71/sp7zPCqEPHSvsm8Z+7eldCBPfQ5xWUWYnwa6v+xHQdVkc1/QS7lOWaWg1+Uc7xwEqkbLKAdhrT8MzTUufMWlH1b7pNe6mJoR/hiRbfi0Pdg2Lsabs/gKre4Ljhgsp4IemegvuRtP8Wv2xPZAu22SCsSpFlLGEazsm2NLmigkZoTy+OP1Xpm98qZvE3P6eE5vdO1kg7RxsLm8wbzxjNqwyGlVDwlnvaGcnANOEAEKn5zPhjHIkWXBOmQAFMxoCjDHDg0aY6bUlDeBMtc5Ezo9kAgAdHT6SEYB4+Pg3Mvjyl9CU/146n/2ttD/7G2l//tew/xXc/kaGX/ytRA//XkbQpodf/EJ6n/8C9/9Rmp//Uhpf/kaazz6X9vFjGbSgVQ/Pkbc2hFBPn79BlFKGqrAbQNXsAZD6hbKMassyri5JVKpID4DTQ1n7YOg2AeTYdShUzB6DNv7d1HoJVh4byIk4N63BA9y5bElhXpBsEWBVgHDjaf4YX/b9Z0pf1X/BqE9GQhviGfG5MDTpfqelG7O405qPk/kOsGovPIcZA3AMHkFw8vkz861v7IBVGwztw/KbWEV+8EttiOc4k0djTpsKMkwVVJse5Hniw7qU9m/J8tvvyNp7H8jyex9K9f57Urh7X3I370p276Zkd/cls7Mr2Z1rkrl2Axr3bYS5KeWtPSkhfLFYlTw09By0Ln5T2FZV0G9gZ/9hpzINl2WmESyvQey7JoYhrJGOfps3/HGyOOx2AX49tAnqmWol0tdkCNBsBGUXD7xBwCL75InvgfNISl4j75ig8MtP6TwmLxl+t5ptEDRBtItGzb6AzsZn2CluNddlBLDOWMEBoDU9LlmiD/BVnyyYJicDnPvkoEnz0BR01TibjFsXDmCfPtrg7yxpfwRThLPY3AN4fNqTZ4dNqXdG0h9zz4XlfRqamSIn64ZsoOysZ8Wj/3Cfhn8LXCd+zomwnBYqs56cNb559jDMD5n1iUuSDgpyIFxnctw1z29Zo70JkPzTisF9mMyH5k+Z/Y6KA9qT/QDjSLVlTQBhkCebHHDSwWu466oH+wGZkc7WMtNz25RDvanMsLJYeXRkg3kNf2zEmNwe2hI/lg6uQ4LqHnPYX0I76zrUv5WRBwjxOFXIWSFzKZz9VnsnTFAy6Vekb2Opm8Ta+T2laRcJTRxfs71m2iw4sA+pD3RYZTh7DCR686HEHdU8t5n7Cgu4AcVByqjtMoRRCZ2cp08VICSznaZMzqFFHr9Qbbjz5HMF1vPPfiHnn/6DnP7653Lyy7+Vk1/8NfhvpP7p30nny19I9OK3kjp5JLn6MykCfCvtY/CplFvHkq8DjA+fShdaduPRp9J48pl0j59AYzrGRKEtxXRfitlI8siHbl1CZ2bH5qGDA2iKfWh4fWiAAzIELwG6h84+QJlUJCdA2Zhu02sjq50wxPCP+tWRpp7hBvjFZcR4qd0hHxSwquJAK01lsrBmkccMAC0jOYIABQZkw7gfSb/dhXbVVrAZc92SwiYIIsavp5uhJZSRX55BzskFvZDivQAER5rIi2q0YC5ZqgaN+mANsV6GmZxEPDilXJMUNeG9G7IKoN776BO5+ZOfyvWf/kx2f/Iz2fzxT2Tt4x/L2oc/kvUPPpZN2Lfhdu2jH8u1+w9kE6C9tLIhpULFyoMM6bN0IgbyhISRO/QqFAOlsGs1zFQO5AKR5oU/CmEI1yyQLJvKowQQ3KgL3TgWRdBIucmQlWnasKVj4QyoydZORrjvGhQ5ZIb5tFPfUBa0GWZeCE7AoSbtfUMjMNLwKKcVPGHSnffxr/4ZP4HAJgUUqGSurKh2nvCvFOyKR4l2nifGqsfTchI2QrsOU9ICOJ83Bnpc6QBuI217lp8UIvaCaGFC/XBpWxnlDnare04WjRUsNFyoTy2chUcPnGGTHGBvA2X2ZfYEY0opLZ+WkfXLOOFPTUSrxHZhScHBMNAytscfyIFySJ3jk+HoP5ClaXmy+DUi3HF2gGbCgemFf/Dvmj9SVfbyzJpmZ1oz8SwgprWIrU6s3VUGwU0JFnvsGMHkDvWeMs87t8do9OCxvDZ9K0vdJNTQ7ydZt0DzonPyNSXr8tZRpx3QIYbLdbZkZ8c1erNaZ9K+S0GPcNTMKNrz6Mx5mmIbwPLjHjTnjmQGTcl0uHx9KJmzZ5I+eiypFw9lDCCNHv1WBl/8Rvqf/Up6n/1Sul/8WnoPcf34t9IHeA+ePZQBN4edHMjo7ETGzXORVkPSXcTJpfE+zSY08rpMmifwcyjDo6cI8xig/ljGR88kBQDPIv3coAVtHpMELleyDBSsAYiG+ZIMFaSR+1waAAUxiRHNc5O9/F52o6R9lvwOTTLTsvk9Cb8cxFSPwHo0KIDZP2zB40OVAWYU+jqgeWzjAJOFzkAGbWiCvaFtwKLw0Ybxlg0iHk76LJqMa2u3aeuR9dIKBTJXiwMtikHP08f01RpoKWNo/alqRXJrq1Le3ZXlW7dk7d5bsv7Oe7IBzXoDwLz18Y9kG+C89RFMgPj2+x/J5r37srx/QwoAeL42NkJ8nKBEnKCgD6p2D57vg86eO5Ll0Fy0zPMEN/6ZaKQujSsIq8lwpBvGeFb3ACpkpB/VMIDmn5pMTsnj9TyQ4pvT27qrGPCPutFT2bjsz/rS+xfz5s4q88lo0qkdccHU+/SH9OzZtOXB6oWkudVfdQlhQqAEWQgPpYQLgp59rzolgyE3jw3l7KwnnTbaI0Jf05UY9Ddl67EzrHVOezLh5PXUxVztT22hvWby5OSFT4SkaUvFs6w9InZ/GSX9zZsgz8y08RP5M3+L8mtu/hviS+Q1zvfCfPr19N7laYDi4LDE9kAahddZYMgKkweIQVcH+DiHz9u5cYySgeMsBAW/Af377e3tVrB/o8QS/Z4RwBQN57upCdDGYTapgG2N6K+vKEAjHJ+x2VIaBSjJBIfNNUN8CAuoU3AuoFPkRgTmhqR6ANT2kcj5M5HjhyLPfyuTx7+SyaNfinz5S0k9BH8B++e/lMkXcP/yUxEAcxoAmzl5LplzaMGtc8m0udOF7+AOZdyNZNQfKkc81pObgSLcG3YkNWgDvAHgjVNo3AcyfvFERs8egR/L5Oi5pOsnku21oVljhkkhCE1oks8DhAAgpbIMYUZ57uwGbGRQbj0JA0Vm/4979at1cffFfUXc70MRqEANYc7l7kK5KnloqJkiX6cqwUMB6RUlyuRlAE0QtQhAA0BSY4FgTQ3QAix/BxoWADsFN2qJFIScSTvcxeCsbcicXEVB2MDflNHWLC/nB0h6koNj+PJ9ulyU9BK04dUVyW9uSXlvX2q37sjqW/dl48GHskUt+r0PZRPgvXb3Lant7UludRX1W5Qeys2virUB0D30mSHSGbFvpX23qfU/LYX2VdTfDFPYB5N/ep1kFmTqT09Cg/bMT1MOOj1dgei2mjIAWOvHEVSLR1lVSMPuEYBZbWS7DmQOZvK5Zw7TAPQVZb6zjoZG0gjBxM0raSqzka+YCUJk2s0POU5jji5xniMkCo+WdGxR0hGLa13FiSa6eazZGMvpSV/aLUz+BmhfaNNcutZGx5R7IVgn4jSiA0sMU/PvprGWK3a4gtxvYFQvzGR9OatX0IWMBOLdJJOSZmA2VPIaNOsUyoGfeGIAjkEZFOcgzpuxBXQmLbp2MneTqORpPqwv4YdxerzBMGekp382sYo1d/xqv0af1i91QaNWVungwcOfJgh+Rfq2lrpJLMnvIRmw6oEfaDSCtL7CAzaQNgFJf2xQE/JJxh1lb2qryAzuUYtOc2fkoCMRQHIIjbZ3fijt4yfSgsbcfPKptL74hXQ++zm05b+T4ec/l8nDX0j60a8l9+S3Unj2hZQBzOXjZ1I5PZAywpYax1Jqn0qh05B8py25bhcADHClFsmzernpJ4K04etIAOoMN55FXckPW1Lonkuufizpk2cyevFIetxkBq16cPJCRgD9sX5cIdJuO87mZVKqyIQ7uvlecKEgw2waQI2y6kPfUFCQ9ufQsSn0qJ3E5NWiTjbkuJ+KAG0gHeork5UiJgTLK+uytLEj5c1dyaxsiFRXAIRVEQJ2tgDP4dWvMQYfVOMUP60EcJ70MfD6aCf9qgiTssFN7ZcfY3BWgI7z8+qkS2dkxKGvV6EuxlofaRkCmAaY1AwAusNqTUbLKzJe3xRBGWRnX3myfU0mG9si0J5H1WWJMPHh8/0uQIl7afvIzxCAFqUBDmDbaOWzfDLrzvoiwRrdC9cUKGQKomCf+YPujPj5x8rQvQBDaOtQGXmATb/dkW6zBW7qo4IJd3gj/pkl5BlijTrPEf1y5sWNSqgPMl8PsmM+eR8/+I9D8hJu8S3ald2d4ezaia72lyBEmHxmv4j0liZEToTmDfYThNevdGHo8BvL5+cT6XbQtkNq0g7QJvR1luZ27bmMz815MjcF6ziDCX+LgswT/SgHi1/PUHC44B7S9KRjD0kz2OMx6+ZiiqMCxaUK0VgUcAnX/HHQDA6zAWKavzby+GOgdj/ufYZDuvrD9phnuIe218ckKiTACtgIy8zHdeA0zcEV9K0tdZNYkt9b8m6QZHWjQAyC0gWmmQB3CFKeWcunndlxBB6qNpqBBpsdcgNYS1IdgF/9SIYnT6V/9Fi6Lz6XNsH5y19J6+E/6qauzue/kB405+GjT2X89HNJAUCzR08lf3YgRWi/5XZDSp2mFLsA2j6AGWCaGfQljal/ahApCz8MO0SHgzbEM6J199dkiMkG8jTpS27cA1Bzl7hp1CMA8wAade85QPrwuUzqZ5LqdgDsiA8lTGez+p3mdInvLVcUtPWzkIk+zzpiB9c+rldXkftAfSJsGiqhau0KRjCQXg5adHV9Q1b2rsvyzdtS2b8p+e09yQDwUitrIrVlkQq/2sAjkHgICF/VKgK888ywPl/kxnnue2IraQsiMR9/FJYXxuFCmvOkgsaJggcG6oB1MQYwDeFAHgCUBjlo+8hXVMTEBhOcqLIsA3J5CSBe1XtDgDN3x3PznX/ek1/g4oEq/HY0NWnVpskAbAKnlQipayWb4CMos0AG1GbXWUjMcCJDVeQhKlHfwJkHsPRaHek0mtJtNKQPM1KQZp+xmnstQlLKmHW5Jm3L3QAygjRuat3T7zyh7C48jUJkcOOfXV9BwZ/7tp8pLUzT6wpsz3itdnmKXKcjUj9PSaeNNu1nZBRhUuggvRCg5zlJjNlywDFiFCzqNXZ8NUpGP5/U/LVSwjFOyt2S9xa4LaDZ3NKvs9+DPbSltofaWU82iUzeNwpuyqTkdZJJ89fzlPRnaSaFlT0Pp4mcYlxxMyo3PNrY8pJdFf+l9K0tdZNYmt8T8sYwIc53ELnzlycD0bSnyVy0tgZj47Jy9OkUhFgeXAAXxyMpQfuoApSrUVuq/YaUu6dSbB5J/vy5ZE4eAXA/k8mzX8v48S9k9OXfy+iLvwNzBzbML/9RRk9/q8+IR0eHMjo9kdE5QB2Cc9xqywQClRt7dIkS/Yif6+tD+PZg9tC3+H3nIW7wWWaE/LDLcdMV54kRfkfQxMZg08jC0j01+yFP+GpIdIbJw8FzGR28kPT5GbTztpQhqMsIXwLolfMlKeYrksuWoLsCtBE8CzmegTDjDmTt7+zfYAVq2pUI3AtY/3AXgQhCw/QIYAXOTqQP4T6qlCSzsS6Vmzdl4/67svHgfVl994GU79yT7I1bIvvXRa5BO722LePdLfCmjHY2ZLyxBu21JsMid14DKAEM/HQmtWg2IVvRj1C1d5A1k5cTwyAswzlP29/Kbgx31AnHPCbkOjGnXYW/9iGupaBcEO48IIPPPgmYPPeb72Nro4L0WESCmS4Nsz+ipZAon/072yoAcwItFaDBXev6jW56BPOzihpIA7KZEQYTt2FvKP0OtOZWF4Dclk69Ia3Tc2mdnCp3T+vob5AxegY58oPyxYVeQHbL6maG4EDtmSe0Zfisnjv0c5jUcdUBeScOsLTeB5S0fSw206LJsbNe86MnfkCKJkpWQjzIK1cK+LESfV8a2BnfXki464I7Bly2FZnNgXHVFW7tkE4T9k5GogjywD8Vqc85yAinhQpxLUrVO5kVOli95FP/LEPSz9dHngZMWmeyOHOxmDRMaJtF/uGkXvQiWQ9sQ/RLsLrRnDZo7Ociz8ah4cI1pa/lIckJvzNuZLYPxgjGH99ksKVvy5NlgwMVgyQNVsBG5c9HRZ6hxY2E9vvWlrpJqRcvXnztXeX7RxdqHy4cppSuIA4aXOvgAWmj8k87GNwp5NGo2h0AjtzSn4ug0UJzTvU7Mob2POk2Mco50gG4rTMZN/nBCH5+kcdd8lzqBvz0JN0fgBHXEN0KbIdwgCnAuQzDP3Qi/nERmjyA2B+CdQ6ILGoug8lS8D9Jmm+WJXimP+5u5gtXQ0xKxoWyDDMl6YyzctQayLP2UI7yNTnbvimtdz+R4dvvy/jGPRnUVqEF8txufks5bxu7kNiEGttcolpVC4hpkzRLKJc+c8VEh48VuDeAr6Zl+GCQmt3pmXQPDqV1fARQOZZ2vW6vWfUxcRlC24d/nnnN96TzO7tSuX5TVm/ekcrmtuSrS7iXD5qp4ZYu4bKGYNgrWsgH2XIUGIR4gw3EMKBQIPWlVvyoyRayX+0vdINhbsahsCgn04S4AHMDs/nDHzLBxyac0VNr1mVuNeEGcOZ9BSuAcg5tlAVYZGCHB0SA+4yHP4F0SRt1OuLEjc+eo6HwjPHxIFItmhvFJqjHSeNMhqeH0n38hXQ+/QcZPv1CJmfPMfPjKVXUqFFxCkJMh7+2ekSTeQ2OWjQy5WBxY1kqO6tS2S5LYR3CsTqUVLYPDx1MNhEvd9NCQHL88LjK9c2irG/kZWklI8USxkEO/jnr8fhDGmaHZVyQ1tlYDh71McHISPc8K52zNPrIROqHI+meoYwtjBtkX6PQOmJI+yPZxBuMOuUuZ5XR4Q5fzlsqTuTOzYz8z/6n1+VPfrImd/bSsrHUllK2oSs/oStYIOWEQ2yduunbD36PaVJywNQVHhYrpkR4pWkcbsbRqhtYK97Y7zEFtxmT3K5Siw4JgrvGE+xKoe4TZFfsAfgl2KlfYxsxoZxgA0N0CAXapD8nt9M9SeE6GKyjqQ+zMY3ZnDE93nMOZUTftcdAxuygk4m9YzNKFRF3BeYqJOkO5qZg2YIbzz9g/CwLeRFNcwTqpdPpzW9Tk04dHBwsztfvECU7Csk6VpLgwiU/jCDrfgbIPPRAX1FRULGNYSkIwSyXtnmQMIB51KpLBDCOAMwjADN3VfOEr3T7TJe9U11yS8E8G43A0AIgeNOYqacgfHm4ie6wBUhzly+fk0UQDBEkCTcUkQcQ4DQJ0loW/oRCmcCcbUJmWxnOkPlWWpgRijhEAJ6oNUzbu7/nw7QcDjNyUFiSI4B0/Z0fS+fuezLcuy39ypL080VovQRpADRfrwmDcLYOk/Y5wi3mWiceQcu3zJMJYBPUyVgKQ9QNJjGjZkv69XNpn0Hja29Oa/QAAP/0SURBVBKk27oLmcv5TJUgzS/aZ1bWJb++KeXNHcnXVuyjFZhE6G5srY8pez1ozumkpDVkttgtWSpzVF8uOOCkrghgMo45CtgQ7KoVw65/8KT77QCiugrB+/xDeNvbwCVugCsyp2DtgA2PDJ+FRpAfFSSPfpIdQQCi6lQrRz8Zo974wQV7/xyTOExihsOhDDDh6fd7Cs66kxuTwhFAGmqiSBMTxvMTGTz9UgYPfyOjwy8FSIdOAVVSQRoJK7OmmAdbW2KuyVr//MNtfV0OTVHZ2ZSl/U2AdAltAvci0krzSEkANEA6NcbEVLWYBEhv5mV5OSuFMkAyh3ZVkPZ+AWL5ET81Ij4fbp4SpLvSOEpLr56XfgNAfZqS+tFI2sdD9BdMSNi5tSGYf0bB+rfI/IttZAVolBG+wHzBbijF7Fj2t9Pyz//HO/Inf7gq79zJy85aVyqFpmTRNpoX9oFgqmCgyUhIbpLgbjVFx3CDfmnXe8heyJf+6j1a4p8Z02+bG5jtE+zToMFCMw7A8sLuk67YT6A4D+6uOZvzZvmlaWloBei13Qsm65OvEyZBOuTD/JDM70VyfyFLuPY6cd9an7ip9+FId9XaPS++QpIAafNFd66SZjHO+O5+GUyQ3oWc3YU83UZ1ohMjHvZ0k/qLKKRj9G92dnb+F8H+rdBlufqdorh6E6QNz0YGs1PwdJ4ctDDdvIvRXcTUvDjsSwkCrDRoS5Gbthonkj07EDl8ItHzz6X/6Dd6DGfni19K+/NfSuuL30j70WfSe/pIBgfPZHRyqM990+2G5LoDyfVHkoMgzXKD1xiauH6EYYAOSD0ZjDT1D5MBW9I2HkEtHINVg42FUGD0XgXiwEm7svtTv7gPIc8Pb/B5OrqtVLIiS6WsLJULUisXpVTMCw9D4NnaUIkQDoOPgiGkS1YhQ5MGf9R2FYUAJkX1T1doUd/6XWoALzepjStVySyvShHAu3L9lmzde1v23n1Prn/wgdz48EO5Tv7gfbi9K9t3bssqtOlSbUmyCKvnGYdBa++oYoiSkaQueePOS7OZIIsJjDC2acvEjeoOjE/d4RDclfGjoisOSETgowcCL5lgBZMZscDa9yy85zttrO+y8oCV8Ae7HzPJZe5JBHAeYPLWG0q305dOqyPNRksa5w2pnzVhNqWF626L3wnvQpvm5zMBxJgMpbhqA2b2mPIiMlfLmeVu6sLsK3Hc5LiPgSewcak7A/AmKFpLWwmn3kkem/6z7BphsAd3M8ye9KP3EJn6DP75dznxHnyw/9KuJnsCQ1GYW2i+odPrTuT0uCtHB005O+lIo85XsvrSQ/0OMG6jIXot5zE6DhCHgwSZy/L66MLcpnm2knOMGHNiFXimVl5GGtlrUPDv5b6U58gyHcjt5ld7uTrZ9Yy7speWZNezpttJfv2qbm74vaQfEq/ZrgRlmknGPd5GZ/fPodq4pJv+aL5fozX+r8H81oil+L0gNsdCYhtCYHK+xYWRIuCyOMbsGtpyYcDd0XUpQkvO1w8ke/REUs+/kDFPANOTvf5BuQuQ7n35G3uX+cVTiU6OZFyvy6TdkRQGOZe2oSSBmQuIefQIfnJuBHAeApT7qUh66EA9aBQ9dKA+mHtuuYmZzzQp9VIjCG1lamcJECIjbp5cZadXGTO9gAMhPS2t9ks+86MyQC0BslXKhbRUy1mplHNSKOYA0tD0swBnBb6wgUbzTUZAxsnIQpyMP75YQCy1Dmd4NLCjXxNT1Hz5LHmIdIZpHrEJjazCT1FuysrOvmzeuCXbt+7Izp27ytu3bsvW9Ruytr0rSytryC/8Y0KhQhd5Y72w7HGd4Hp2mfsqutpHUiTFZSJDo+Vc3M002pRHw/ABw4SbVVLQ9NIRymrME9UAsYiAYS1/WbRpFsBMjTkXZSUHMxsBnNnmEVIhKIMjfdeZy9h87jwAkHSl3WwrQDfrAGcwwbkN0O52ejKAP24gY3J8TS0HbYdMiNJSIG0lXl5CfiuEmBLAyTaNAaB5vib6DDVsLR3aObkknySLZxorQU1d9T/cCU5GvBFfIPYAcvq/OI0pWTgdCzFZ5J4Hjo1+T+QU4HzwogmzjXrsoA670uEra5jg9PtcqQBYQ2Mf8zk+A6FOjZg/GjSDPSYmbMzqSFZJnPcZ//PkN6eeaLsyCO8qQL8OeazOzN/UTsOujbxUSihzoliB3G8ijpfSVf5wT2/TDKxEE6xyiXCWBGr64z9zzvFGthWb2eqZubiU0J9b3W7334fLb41+b0CaNO1KMNmmaGiOMxUm0C75RSWOVn4xKgPtOTXgc2Ye0/lC5OCRjJ/8ViKA8+Czf5DBb38u0ed/L2O+5/zsM0kdPpbM6QvJQtvOtVvQmqE587kzBG56nIeQKCBVTgO4wMYj3icAZGhB6YF0Ibg7EOJtCO8uEKYHiaKv5yCTetQINaoxhPaIzyfTENwAWfQ1asVZmA7QObjnINSz9AvmsrqA+X4x0/VP56kSQBRD+imkm0MkxYLo5wMLBaQBzlCb1pO/MqgnCN8YoNmhX61TG7HOjVn/+j652kkGaXZ0JzfxAaSzJQXqcb6sz84nYOH702Dhl7IAysgk8hU+7I7yE8D4GhYP7PDJi9YJ6waskxa4vU6uZ3wz+0q0WDmgUoXczwEzD0vQHfY8epAtSKAmSAegBhO4KSwU1NH3qEFnCNDoK/mYc5LlKTJ9TNa6Q+kBLKgtdxSQTVOun9Xl/AR8eg57Q1rnLek1OjJs92REcB6MACgoPONP89S2nOTBOUxqAP3qbuW0chmDFNGCXe8boJnumSD2JR5BWaImjb6mmvR0IyNSxu80hMlW/YntphEzBb8OfhbQTOqevdeikFKIJlxpVIMBNemBHD7vQJNGHdcx+Wn1MQnqSRtMsHaz3+vJEOObZxPw/XOuSihTJR+zvq3kWo9MjpOZuEzmRlI3dw7EMlo9TMOYnaYxf9Qt/M1S8lo9I0kyrElWcr/Bn1phKqNtYzvvGehNg9PNeP766yeLM84K7fzDhTHzGpbb50EabN0cbaLjjhzax/v/JZPJBfRvb9++jenct0ssyQ+cpt3mKgrNwSZTpnDlXtzMJALYDQDMfPe4Jel2XVKNUwDzoUyOn8n4xZcyfPIZNOVfQ2P+lfQe8qtTv5YxgDl9+KVkT59KoXEoRYB5qdeS0gAaOMA+j0FL7YjgymfPfIBnIJ0BIPFDahPdENaDC7VnA2YwrmnaARcsGX/QEQGSdh6waYvsZ6o1gk17Rlrwp6z+0HE5s+TzGjBLrOisS3Ocw5smP+ZXCxRQIghy5C4LsOCrWFzGzACkIdwVDBHe2Gvy9Ymh2OE8394aCnMYYLrLns+VeZgJN4HBPkQehgAVvr40gJ8htW7EQki0SYNBB/88Xud4pSFcI7HXpFDOmeJaRMlTsEIJwABe8FSThtAOgMylbnsmb0vfpoZZ+BikURZuFMsrA6QjTGC6kfSg0bXq0JTPDZDPj88AJKfKjbNzgHNTugBvvmbFZe0Jj9Eaol+DMwCRHB9tADj0MQ7KwjNZWCTfhzFLs9fMYfCdsAdCP84AmLPQojNgnt+NmtZ2YbQWk/0mQgW7tZlRMt6EyfYN17ZkHSjOoltihysohE9E48TQfKTdbk+k2Yyk28EY7I1l0Me4RP132wNMkHjYSU9azS4mSR1pcdc8d88DuPsAbt2gR+BG3XPlQidH+Nd+yV+CyfQqvk7SgqyxihOECzos8jjjSLvzZZT04/50dIIT7prenJvy69CrtA/pCn9xksl6S+aHzLqdLwN/p2OU6zxmp7vdd39X5xNxpFLf6q5uJ5bmOyRWSpJJXrle2clKJ7lfVvgsT4UlGALIThYz1oaiHaYubUNgFqDh8LjOPLTmXLcu2daxZKA1Uyue8JjOz34hvd/8XFq//jupwzz//B+l/fg3EgGc0/UDyQOYy4OWVEZdqQE6agC5KtCgDGFIPY+vABEc9DkihDA/7q+v5iA3EN0IYQyYjO10pxbCXd369BJxwIirh9jgS8Zqp1vg2St0QaRrQsEZfzrqoeVAcFMTGGJSMeBGoyFPKyOwANQAiHZAPyYYDKcDdRrvK5MCmZHlm2xDQ/PiZohfT6qi5s5lU0wURrDru8jwxzNLesC87mgiPUjUAYQgl8qz0ORyubxOLLiMP11SN9I0QjbczYiOgdWDsxGnMfqHQHoHfvwgG9uZDdLIacFVSNemMeyDZobQ9jeTAQvMP3sObaZ9+ABaL3opuqieENbmMvYpQPn4WE6PjpTPDg8B1icA6HPpt1oy7nbhGdMXaHN85YxfGSuMhlIe9aVKHoMxGaugl3G/BSenOokgI9+azRnywnlJpqwUbqcxidL6z0CbTuXgBEb+rZ0ZkmzksSlpxbK9Qr/Uv+CHblonYIwb7nI3N4vJ/Fg8jG8267xyvpqSvmgSqIcjTN+5IxiTpPEIE+oB+h8Au9MeApj70oCGTU375LgFk6sZTWjdLdzjKkdXeu2+DPQkQORriJzqZ+M4UecjBq5gGOsEmmXWekqWPknJ3DnBD8J4zRpbrzMz2DmmYCqrwZ85eRraQNndwNOz+c3N4rZcTNOcur86WfxJ8jhJs3f8nlMy7IJUWY8zzlO/zKWPS8UDuKqsgMVkD/25/8X0XS11k5jf74i8CZydWFlajcHuTHK/DsxByMTsYiR0Vy4nQljxwAb9wH00hGIzhACDZgHBVRi29USufOtIsuc8R/uRLl1HX/5K+p/9o3Q//Xvpfv4LaNK/ldERgBvAnOqcSrrXkMygIznEQS0lPxlJjoy0OQHQJVBdhyXc2uIfd+TyvebhGAyAGQJsoOjoN4y5QuarZCov4+qAxTWvoI3ph+DZG1ElHOcGGs4OJAQEY2p8Vh8AX/hxvVgXhnDNd1H1nV30WAVlRspBy+yzii0p7czan/UC/DJCurPEwKFdgxD3DV42iWIZmWeCLzeWYaKCIFx1UO0ZeYswceAXrUZgPWQF95hVrQ/NqLMmGO4ZWyFiIzDTnXEAJ+IAM6wu4cIkx3UNNwdtVJzWITcfKrMuEVj/CC64igU0gIzMj1/os3Tcp9ZFDYznaXfabQj8htRPqS2fyNnpsZyfHQMczqTdbEi/3YLW1pExJlcpfkEN/TmP/m0M+3AoJfTJZZRtKydyvZiWe9WM3F/Jy9urRbm1lJdNqNMFfhBfNy6yoVFep9DAWmc0wTqi4G4752HnaoxuakB5MJHi8nkxU5BSpiRFKWFMFCQ9QvkIsIjIq5Otn6V/ADs/npJBO7JmMC3BffuzHgJTwRkTsFRRsinER5CDG1eK+GGSrMbBsBY/m99Ji6A0vTGFchsPU3d7YMHHzB1UBxRjwbxIBgBnfhaTx+1NYI76mFjro4cJNGd+OnMs3eZIuo2hdOp95W5jIL3mUPpw6zUi6UMrH7RGErXRn3vIAb/AqjNxZDDuTLj2ce/58oEX2IrD34scJN1FRh/Utor9JMKxcXWcOwe3hB8LRztbBKaOXV5Pya7M/1QwJO0exs2LbC2edENW9NfsbuqvN6yWCzStIv+ZkvZpsFYsS8LVKsg92Jmipsr4wCrbGCb8Tk1S7PadLHWTmNfvmEJlOuklKmamI3mn8VsmzHXNNwAYP2uny43o4ARnbQzaIYQIzHr+H4BaBduwK9l+E5rziWTrL/QAkvTBFyJPP5Xxo1/J8It/1A1h/Ye/lOjpZzI5fSrZ9glAvQVA7kFwAOiRli0CWyXaMODgMiY4mz6MWTV3bYOH4yHAGcIYyDzEtF0B2sGQxUAByQZcsDPOUD59lskNRwTpUC2QWcqY/OtrPM4GHgHckQ+KIWXUiYNzFoKWwpXPKbNZMDQh/bYxI+QmpSHCI4P6jjjCxO+Lkl9GLMQ8aWDWEnIAIYshgzZCPpgnbyfUEc/W1TrDH19D4/vd+hUrCOQx8juBcOarYDxrXMuOv7GGYX1rpWn6LnsMUK2+mIWLbD1LTYZzRj2SFaCZTmAqRmoiLCcStHNHswO1vU9K8AFjMmKfiQSY6WcMoW2qSY2T+wVQH5ys9QfS7XAZtQFAPoOWdiQHB8/l4MVz2A+lXj+RdrsOja4tYx77in6UR4lLyBtXbSrgGuxLMJeRn/VsSnaLGbldLciDtZL8aLMsP9quyofgt9aLslNJAUr7AFKgBgDdBBrKQI6bDrUSLpP1qHVJr6h/yXMFI68AXctXZKWwLMu5NalmlqQIcC2k8/oFswwqmv0uC5MAnUcY7XecrKAe4CP8sdbwhzrLjrn/Ii+FVFk5hxLzS178xGcxh6lAAROCQkFy3DeheQeF5o9NJS2BWWEGKQKTY4M2A2liJ5RlaXRhAoQHPfgccjWjgDFRVFOGmPUMUQEEcAD6iGCugD2SfgvA3CIwG0D3ziPpkut2zXe5ow56K8B6PEDfQlrKOknHtbO2BRgmy2DlsBLyV//YcWG69LEyYDxw8qocRnwAap1kgTU2bVQ2IsMm7c7mNxk3gdTT9ck6LpVp1+uZC5oIr2MhsF4n/IT7tDtYxowQ2mJ67SZzQIO/RqGmEjYw6y9Rh2Y3ojjkPh7KnZBMIDpY3F6+WTt5/J0sdZPYEt8tQbCYUAfr6GeWFjHvkemXwBVASIHImN1RuytBGmYW8eZQw4VMGoIkpYItEw30YJHh2ZH0Dx9L/9nn0n/8qfQf/VoG0KAjgLQ8+61kDx9J8fy5lKBll3ii2KAhhagFDbwreQhJas56EhWyA/loxUDebEgwPwQNMPJiWjSAGQJxCDDS16rgRbVnFgfl1mWvGbb4WC7VoFleADTB17Q4qy6aCiBqIl7ep19EEGuYzBcSUo1VzVCrCOMaNKQu8sJIKEDggRuxIEBseciGrAOaxflyQkz2h2gtJGNhWtaezJ5OHAjSXmeckCD/CoAIZ8dnOlBTAGVRfpqoZS231jL+UGb/Q7i4XhCWIGrpwzEmL8c8gxCn1jdNVBbNebC2vMFE3pXRmCMuwVMlQ/uyOLp8rX8EZgp8lJJzxT6EOjeDcVNSk883uTMb2rM+c4YGDT4/O4XbOTTrlvR74dvP/HY2QDqFiR6BOgszNxpICZOUZfTxzXJRrq/U5M7Gqry9vSbv767LJ7tr8uNry/LRFgB6pQDwFllODbQfp4kyCBuXWwmFmrtMSCoUCoUPApZL3eViSVZrS7K9siXX1vZlb/2G7KzuyXptU2qlmhT5AZUcwRktjzrUs9vR3+yPAG11wz93z2ISk8GEJjMpwF4CMAOQs2Up58tSKVZkGemtLGFCUEP8JQAoD4YPlMx6krwHmA9j/qkWjTQjcBdV0YbG3OmnMacHII/LyJuxYMIwGYF5ZOgIE6wRxssQMXIxgoCNphn1xjKE1jwgQ9MeNAMriI/gToZ2DR4isQj9YDRAn+HrXfGHTphXwBonfVrnob7R57XuQ/0b6GFkkjlCg12lD02E1VJqHLDYTzDBOigRxxzrGxyMD35suduvwYwzsPYFj4vsVpLec/Ib80wyu45LjTN20msfsyzHlNxDICtkwiXpG3bIFxuPxvwkrMvCEHg2yAKype7Bd7LUTcr82Z/92X8W7N8Nae3yBx1CG5cdI9EISqhFCEoz/XrGitth6Sv8abcKAEBA5RnbGZ4Q1uGRiEcyOnkuEUA6OngsI/D44ImMj5+JnByKNE/1C1K5QQeCcIA4oKUjDp7bzWFA7Y+v9hDsPKewTi9AvPb+wQNKRrCoqQx39xMHsnybaVERFI2CCUeOrRk7zXCtlDDDbSWNCj8+tjjQuGwcQTvlYSXdQk3a5TVpLu1Kp7ouvdKyRLkCZFFWIghBBToNvJjsVrif9BaXgWQ3VPgEos1LTkoGVYKDlc98qumsRHswzTK1JpxmKZmnOfL8ejhNy6wXQtFBGfUKUxkNa3b0QRd8QHSumIwgjId6lvYAIN1TkO7zVanAPFu7D7dBu68bkUbQsPluMw/QyWACkENfziMtvidA5vfJa2iblUJWNqol2Vmuyt5aTfZXq3IT5p31itxZK8uNpYKsctc++nLz7ERePHkkjx5+Ds39XPclaCGS9ensTqTYGX5Z3lxOyks1uX7juty5dVv2r12T9dV1qZaq0HJzUgLGlfITfjAMjEkyuFTIy+rSiixXl6RSgIaM/pWjtg1NPJc2ey4NrTlVAVcBzktSzq5KGmA57lOTRtzZFalVNhB/DRWa0w1dzQZXGKiSIn8simbVM+zyhBzaCTYSxT8ujdG/uaRVq2Rlf7ssO6i7taWy5ItVSWdLKDJPpiIDoLnixImtghgnt2xnxAaTZxqMIrY5mJjLcQ/m5I3HwnIiN+JZ++Fa80whof0GuWa/YRqab4s/5gCaymgvA0wm7WOTpvuxe1rW0LY6zuhI1+DmcTlrPfAW4tE6hJubs6SewJaWTRzgU/0l3JWnxiwhPfczc98vpo6WPH+SHu2akt/qiGWhu7dqILrxUvsHRk5qGbJvBZOzmraZ+tR6U0swp4Qy/Z/296//P8Llt07foxPHvHIuVpKRZdOGFX2xeTlv5MCjm7kwNK8JynxenB1xhyu0DwDuuF2XqH4ig5MDGZ6+kOj0QCaNY5HGmUirDgDn95jb6p9aCr+1zDR02RMRs42ZA+0SSNJBmqknWWezGAwO0NyQYkANU+2hv9AzKe7Y8+QeggkvOsaCnaSD1KwxOUjoHwVIcLMbpiFGmJH30znpQkA28zU5qe7I4eY9eXbjR3K69660tm5Jr7Yi/UJRegRqzOSplVr63gpTmg4iGnZXfQX7lOCavA+ynM7akmRLgJdRCKkZ87BX+b/qHu7GeQMhOpoegvm1FGjCFf/sawzCvqArFbjLa88PD5OLhhN9x3bI95sBvMMBmGDN3cAx8yhPaFYA5Ak7DDoP91NQa+ZjG+51yKP+C+A8gLmUSUkZwLdcystKpSRr1TI02iqApSJLcFsGKK8X0rIGkKylobV123Lw/Ln8/T/8vfzH//gX8h/+w3+rS+qDPh+UMqvML/sKmH1H+8+UWHbrSsgbxkUe6WxcvyY/+tkfyCd/+GO5cfuGlGoV6Q570mofSbP1WDrtJ9LtHcpg0ED5Owg7ktXVJVleAdiWc/yEOJLlcg3YX49Bqnw8kNLn9iUpZKsy6Kbk7BgTGp5eCrDOpavSaY7k6aNj+cXf/0Z+9Y+fSrfR02VkktU8fjXDJhfMFb/mRUvqpE64kYLMuLlTlH/24y35yfvr8uDOsqwtc0mdT8sQ/wg85upDD95Rb1SjZQB7BGAlY2yheqzu0pJBG6XRVhmMtWyW14ATtF8KnSWTyaD8gbMpfauCZxPwtcc03znn4wQ+l1LtmSbYi0EGsYvpoy3a4WgabwB0zUOoD+2PiCJuVzPtNuL3+GAlSFPWkejPfmlaKhYjieHtvvpRkM6oaW7BVD/BarYEedvQyrtTiWDkJmwmYGgLJgl2ZNrO6kadod/Y/URKaqU/MFc/hMrHHRlkbktf9tAj+dYN7kFZifM8R+n05A83N6/9Vbj81uk7BGlWhjPJGsk6AymZralfdkTtdLxS0/xpSDYkHCnc+KlG/SrVAKDbbUqqdSaTs0OJ+CWo4+fQpA9kfHYMdzu2E5JA0hiIfB1Lvy+NfLDLM34udTJ+79dM2wGaeaAbSf3AlSXgISQEY9egFajBYdKsJv1PwU0tc0QfCRNevM+7d89TkrRecEP/ZkAaKcOyCKSPK9tysH5Xnlz/WEG6vYOOvLQqA35eESA9hH9dQmO6i9LU/IRMaWL0oxlR+5Qs/WBTM+Q0ts/T1SBNYjk9HM2r/M/fu+jfo1JX1pdekWDDP28rOygTUOmujUumsEY4VDeB2U6tivRgkQEAeQBNmto0gXnMd5kB4ArMwCo+o2YzsdUy6Mf8ohk3JBYhQ8oQ6OVCRir5rNSKGQB0TtZrRTBAulKUVWjTK9WiVOG5DKFfhqwuQ+jy9atOoyGPHz+Wv/mbvwZI/0flw0OMB9WkWQiWBKlq4QEYoZzUp1gDuDQmEAGUKqvLcvOtu/Kzf/bH8od/9FO5eeemlGs16UcD6fZPpdN5Ib3OgfT7mBQPWmBMkhGuWqlIBXnk+/hcweWeC3tshcLryACpsAdIp4uSz5ZlNMxIu4mJRo8aqmnbrXpfPv/tE/mrv/wb+Zu/+v9J87SJ+rTw2ib8jUHaXY3YVjYqjPQ+HPnGw95GSf7ox9flpx/vy4fv7Mr2Rk1KmOyMRl1o6yjDCDOFcRv56EwZwJ3ia4xoKx4hzPbXvTFIUg8OgkWBGgVmblSJIEgDkPlMPQdwJutXxHJ5XaXgzCAFkE6hHalYa1FYX8HUT8dqEfl4i+2DugFY8Ugmbsy0m/wNpUe7KkgHu/7prVAT9M7xzUzHxNb3a3pGW6npbhpIza8XpEl0D/dAU/kydVO7lgV1xTLHIJ0gjRY/NAHSY1lRkO6nAdIpA2ktJ2Qh+92F8DL5h+3tax+Ei++EvjuQ1sYLPU4pDFIOVg7aRHNpxWnHY0Ow44DZOPBiHc2i4/NJDngeuZnpQSvu1kXap5KqH0kKmvPo6KmMAdBjADWm5pJq1iXX45naNhvm0yl9qhM6jHVKi1uzS7sZF5qSxGe6pkUTkE1zjhIATdBmf5kpHSKygbAwxlkTXjwf7l3zZtaYrF4YK+vIBqEWSW9QKM6BdK4mR5Uteb52Rx7vfagg3dm9K9HKugxLZekDpPmVKT6HDaNlmo9A00FEw3KkQy7Yp8Q2StwHhZzG9nl6OUgzGYa7GPYCJeMKZVlE0/LR/2z6Wo1ktcMC5lGbXL4k4I4iAC+Y78v2u/1wAAYBGqwATS3aAJrP/iFnIUChaYHtOTYEOvLGzYk5iaQE2VPJQ2suQ0OukAuyCnMNvLkMkK7mZQmgvQRwrgDEudScR+YUDNgPEH/jvC4PHz6U//6//0v5i7/4j/LXf/XXcnxyDJDmlikWBAG0r2ipFKRtdFpFsAbIKCFyNZSVtQ155/0H8j/40/+h/PRPfibXb96UylLV9l0MW5icnME8RR0APDFhjiJqoSOAc17yuuGMgpFx2mhQM+4XuAFkSqN/5vhN8TH6HzdcjSCMxwDpbEnqpy351S8+lf/v/+e/lf/uP/x3cnp4qpMgzS7LTA5l8byTzIX17eXCHbNijEayuVqWP/zktvzsD+7Ljz+6J9f31qVW4XNonm/eQrs2YW+qORo0UD64DQncvN/DvQHKyYfUfERmE32VXKhfvtZoR7KOFLC5iU430gGwdQMcwTmbl3EA6XSO2jXagi+28/ka+oGuhOdgd0yhApGhnOKyO6ZzkzxMvQGGH/ZNtdEeaiSYsMGX+VNf7APxmICfGHBJbCcHaZDWX7jH+L5WkA5usQlbIl8xhTygZsGcyRAfEvdJGi3yzkkzzx2YA+mxFBAFagFycDFIy/96e3v3vwj274S+W0060ZmsExCguexlQBk3mFY8GgL+2QH91R1qLr6lPuivuM+dOV1JtaE5NyCEzg+gPT9TgB4ePYH2fKDfVs7xPO1eV4oAaD7rAwZZR2BS7DBw0w8YUAhrB7HcMCu0KQe7ETocLvT7xjD93O0LAB0CqKFpsZPRsoiCZzeZnnsN5mwejBRAIHA1Zg1AkwYycgGkiwDpqhyWN+XZ6i15tPsBQPqBdK/dldHapowqVdWk+Q1kBWkS7HE+AmkVeaY0MeaLGTHblLxdYbr3wPy9rC5Yd1OaubAw6nQx9GwwT9tI/VrGA9EOH/wPzn6Xpol7mDQQF/sfNV8F5yiC0ObzZvCgH5azh9Ci+3q29gAaNTVnHulJf2R2DsaRg5DQfc4U3JDCOQhtLmsDdwX4IDUA7wosa9SYa2VZXarIGrTRVYD2ShlaNQC8BL9FaFd5DIw82pjjgqDIgrDuuCnt4RdfAKD/Qv7yL/9Sfv7zv5OTkxMAKUGaBbISkl2I23TYXFlz9EUxPcLEYWNjS97/+EP5Z/+j/0R+8kc/k/3r+9Ckq+jnqIsJwGrcQaA24uJbK0hjwkk4RjGXfMFToesxuxkmuqxbpJ7NQnhysX+EMNCU+PpaLluU05O6/P3Pfyn/9X/1X8t/8//+b+Tw+aFOiKw9waEM3pCMmb90DT5mSMuGifrqckk+fP+O/NFPPwB/KPfu7Mv6ShntxJ1h1KZbEPYEaGrugQcEb2jZ4FHUVh4rqEeQU2xjgjU3s4LghpmRbqDLqXaNtkd90I7CyiQHbQ/jjTvtuASeyVPDRp4J0Pw0J+2YgdHO++qGiHkqIAIjFUwoVK5Op1dm4tcqYXoN9j+9RYAN7aKuzFN8n/IVvigT6UHr1fyayTYNrP7Nzes/9jq1gHxEBcLA8j4w9WfmjHzROKf+DKRZfu+toGTE3JCH/jQapDAnXrLl7iyBeh9RFRE36jhdRFDOgGaol8/3dldXb5+H6++EvsONY6hMdgqt1FCx7AhoKHfmQNaXzn3gsSOgA6oNkofLgdzUlYfY0B3XfLWq01QQds15dPBIhuDB4WMZnECTrh9KugMNut+RvAJ0hAGDAQShqH2UZsgPhbGlyvTCxIDuejP0AzWtU5IpigjKBOcrAZoB47K9ItGre583E2Ql8D/mPnjz8GAuXccbxzJ5aWXLUs8vyWlpQzeORbU1kXJVj+DUd5NRL1bekGAwnMw5eS8UNuk+Q3BLeGdOzb7IL9xnnC2E+U7aryA2wBzF/jXycJX0BjtdKXb03efQB1RecUcuAZdgDO14ACDuNbu6AazTaEu70TKziWtuBuuYBs3NYDwRjJvBUtwvAfDKodcUoU5TA64WUrJUSkNTzshGLSc7KwXZWyvK/npJ9jdrsr9Rk731muyuVmRrCUBdzMkSl8Eho/TgWQikHDoaP32qS+fIL4ve7XQUlKlNc9n78PBIel2ADgVYKLvWZii/14jdMUezU5eeQLusyv7evty5cwfa5nVZWVqRYr6IusJEA6jBV69K0AhLuSK0+4qUC0tSLS5LqVCDW1WfNRczMDOVYNZizqdriKMCACtjslJRez4DO/poAVo0v3ceDcZyenwuXz58pMx6jtAeU5mC3wAQoUhKVqbZvmL3DSCy0GDL1aps7V6TvZu3ZWtnX5ZXtySXR57yVdyvARyrmGzQXIK5DF6BfQVguYzOUgZW8Itsedj5eURwmlqaHWOrx+tyTIYOzTPOOZkiD9EXuBIxgKIRQZ6RR+QR7NDQqemTuROc79ZTgQjzbjDi1I0zlJFsRxv5KrNYDzRxPS134koN/KiTuVMuKZsjPYBYU5RyJP56XZtdteh4LCXvuRHsSkm7E9xm/E39aD54GdrULszOki7KpzEJJuqK594PRzx+eBlyb0VNPovm2E7pM+lkHKTJv9nYuPGtf1BjnoCBoTG+bdY/VIle00zY6Y4/FYwABz8ggjMlVjvv2zvQQ3uGzOXtqAvwbeju7MmTL6X/+afS++xX0v/iNxI9/QLuzyTbPJZCvyElzPJL6QGEAwQkhCPfAdaZPjWPwPackUIZOUHnV8Cm6YOC18iHzvpp4noEvwrQ6BC+3H0RoK10LOh0aYj8hhTinSWP0+N9efy6CxUZHvIUMmhXFBoso3Z/BMdvyC/o5dEtoEV5od2ZlLyXJPMz7T8mEEwoWB3SHT9qOseEBmA1aVWxMQJN3cgGaCoEaLJR6QYTvS8sRSNezsIAEFGXB1d0pcUvTgEs6kdncg4+OzxVrh+dSuPkXNr1lgxaELB9BIzYn6gx5yQPrakIcC1BpSrlxgCyMYBZZHMlI3ubBbmzX5V3bq/K+/fW5UPynXV5cH1F7u1U5cZaQbarGVkFDtTSI30FqwjBXUT7FdGOeSSVQ17zqBtq5Xz+yfqIopF0AcwEZy5zE6BRIhRIazDu0z7ltEqY5TBV0/HId531gx0EZpgFAFEJwFROl8BlKaYqcAPITqqYOFQwRsuSjSqSHsIONhNgpwzAGwLwhivws4wyAPTHq5IbLWuYTFSSdMRXoKBVD6GX8jQvbRtonNCuafJKmRpVkBWWWyMrG4h9ILA9Spn66mPydXTWksPznpx30tKXKhTUDUkVdyRT3pds+aZkirclW7orheo7Ul56X6orH0lt5RM1y8sPpLT0thRrtyVfuy656jXJlLYRfl0mBQA5Jiq5EspawASYn4Blu0CWDSDLhqO+DEY9mF1jyDQ+y++DBwPYe13pY7LVa4c3AdD/+k1MANG/hpgE8rz2CScqACOdBKK9VY6B+UjFH82oMFKGI+sAJutBmXVhXSJBDGeG16KNP9g41sKf3kO/i4+FDfFpUA3rdCEBkIdn21k8M+z33J+2tdtD5jhYtZ/SHtg6CRcWMOnBBGiA+oVyxg8ccaHAV3bizp+g8Tj1vw/W75SY/e+G4gphRZKdgoiAE5e8FDNh8pqdApiNTGPGC+1Dn9mhY2e6AOfzIxlBWx4+5TnbAGh+lerRbyV6DoA+fiqZxrHkuk1ozz0poLH4zjQ1aMZnhAQ0UZq85g1nkHaUpEvIJ9iXuAnMfBNEGX2DII3xp1GS6Df0bOMQ09dL83H69eK0NBsgDiUKbQpyCnAydxrTbWaAeYAELY45UDLslXm5MpYELfAXnBbGkMy822cKZKRCBmXTlRROCgFsPBGM7+5y7E8gvKPuULoE5vOGNE7reob26eGxnL44ktPnR3J+cCJNAHMXwMxXqXiONgVmBgCaptDEBCgN5qtQBfTdWi4la+Wc7K6U5cbmktzdXZX71zfkwa1N5Xdvrsvb+2twX5abmxW5tlqQrVoW2nNKallo3imedhfZahCEThadjfuJ7M0D6hf4ozDFHwXmCJo7J2D89rRp0EYmYOeJdaS9Qn/5Z9dGXOHiZiee/MVnrXzjGTqJATb+sihhZgLNeuzMU8PsUJD0aGqaG0xwJoIJzoxKmHgD0AnstPMeP1IzzsIv2wNlgsBm2+jJY9k8BG4AaRfyF8hyvqDp9ZY5c5I9kQ7ArtWN9ASyfpSDhluSUaoKJXUJwAqgzW8AqLclW7wmOQB3vnoTgH0LwHxHKqtvS239viytvwPzbamu3ZPy6m0pLsFPbV9ylV0o21sK2gLQnuSWZQzNfJSuYA5XBOcA2ml2GxlAiAxg4aMSfi6T+xq6/HwmgJkTxF7DuFsHWAceNjsyQt8bc+mfj1QUsDG5gjAiUPPENvYItp8qQWTUnfYT9HsHXRLrysBbr8Ber0nT+Sqy2jV6md9LSNvUwy6Kg2mAY6BOsAphrj5wZQJ9H2NFl+8BzBRn09iS+Zw83N3d/fNw8Z3SdwfSJJ3pJJnVZQMNsxgABY/OJHDwOZdVaDoNgIY6k53wOMS+ZActAPSBjF58IcMvfyXdh7+Q9uNfSO/Zp3rGtpw9l0zzFADd0uVt/fAF4vJXqKYU0tYZuc/K6QbWhKdO7C+cAfNJk24WQzwE5AhI7awADfcYoOGfOyetr/HHSmxA7/aX89Vk8b4p6cErABQCNDc4cSeya9VT8RxIy2FWvxM7hcz69Uwze6DYfB16kzCBTNJMs+EWc46jppCiwOJuXDIFFjeD8ZvM/JBFHcB88uJYjgHKJwBn2snnB8cA6DPpNpqqZaciTiTTUkAcfF5cYH/lOfGjjpRg8rWojVJarq+V5a3ddXnv5g605T355K3r8vG963r91rV1ublRk93loqxVsrJUEMQ1gobM1wOH6MN8PYsblCDR0RsNSil+bPLIvqbg7JMvPjdH+7KdFxLrQNkqxuKawjRD0SRxMsOlYTJfJ9I+jVsWFLXG56L8sAzA1UzwZGryozN8xswdufrKVWA9oU2PAIVdmfbghnsOMnyWy5Py8rm8FPJ5tBVPccMA5ZKvFlwzC8aPMg1ztD91Wkh8h3kEmcPX5gaQQX1iHbcQYIIQTVCebBlAvSQp5WVJF1bBa3DektLydamuvyXLWw9kZfM9Wd54AMB+F273pbL2thSW70q6ckNSpT2RIrh0TSYA+wk09XF+E4C9hglBDZP+EtLLQ/5hkjDMynAArb4r0KL5wZWB9BsAa/I5gPqsI93TNswWrjFBxCQxanVl1OnLBJmf9KFdDzhRpEbNp7dcd+Akh32cKxGckGLCQ5NgzT4AYn35J0e9vhbLK+tvpIv3jF+dGI+zE+zxZdI9SYnUkgKHdsovTI4nAGhIapQPudVorHxko5k0vxdaNImw8x0RK4azGQgYf/1CKxcNzgEOpqkfpuDzFgA3uwpfkxgN2QHrMqkfikB7Hj/5DAD9a+k9+pUMnv1KxkefSbr+RPLdQyn261KK2hCMQykheszJdbZPLcOXSq0a+EwiCBLY9fkR7pP5PDZClniU7wDehhlco5WZa9OgqTkDnAPTLdagEf30sIFgVxvs8W9wYfmV3Z406eHrIaZGJrldByLzDkE+GAyk18Nsvd9TO4W8Czjy1AZekLf4Eh7cPutlLgCIcX0rFDLO4jhzkPohE5yU9Pt96XQBym1+FrKhJ4CdQGM+OQAog0+PTvRsbYJ2r42+SEEIoW4dAu0L0z6fCS0aE8PCZCDL2Ui20AGvr+Tl7lZV3tlbk/dvbslHt3fAu/LBjW15F6D81saS3IZmfb1akJ1iVtby0JrR70rQELj3IgtQ1i+3CcCZCUI9mh5hiuTRV4El2l9tIsnysWyRgjTZgDoUPkFsWcSCNsWvM+KMGdcsolIGAj7Pd50BkNyZHMaSCWvaOZ6M9SCQMK5scw7uw78evMFxoUxjKu7j56oY97YXAOCC7DJmFE01wSw0ee4Uz+egtWcYP+84MRYnltPKOi0xbEgvZr/PMczVBvQB7jXgu+wjXEfsH2xi5INbwCbprG7wmqD8E6Q/zhdllCuj3pdQ/+sA211JFW5ItnJHiivQqDcA2FsfSW3zQymvvSfF1QeSW3lXMsvvSGrpbZHqW5Iq3wHY72MCsIOiQNNOrSLNKvKDeIeIf4Ae0MtiEgiZxH1p7REYmmELE+n2AMDcl0G9EwN1v97GdUuGrY5EAOwI2vUYZSJwq6rOPqv9FmXnykroDyiiyim2iz42IsdE+xwHw4H6cnrZ/SvIsraQYomqbWnWJI3R9wfczImxOOLSLMaD9TOwlnk2coyNKJOJ/nW4/M6Jff47Iq8cDnt0EB0oJOouGGw6s8YMGgMbc2YwewE0vQidrQdtpXEi0dETGT37XKJHn8rw8W9k+OK3IidfSq75TEr9UylHLSlPulISADTSKaKz5TlbZLycCDAdFRSsBggPpGlCBYMQKcYADSYwE6AHNOEd3RyzauTe+zk6uvd3tjusSt7ZY3sgK62JRaW4/CS3J92+fpqPXY8v1Q5tIN3voWNTkw5Cnf7nmTR/TWJJvbTz5qxPo+m9r5sWxTzrZs/jAdCDofS6PWm32robmp+CPD6G1nxwqHx6eARN+lRaZw1ozG0Zdnr2DBDhYw08aCPovXo6WBnguQL82Klm5dZ6Se7vLsv7Nzbkozs78vGdXfkQGvODPYDz1rLcBDhf42tVubSsApGWMHmtAPELXM7G5DSDtknD9NcFdWkP/YYAHR9Xii49Qh9VsOY17nu7DiN7hOEgPdsK1oIEaP1DFSWZCiqBOq46pEGA5mcqeQgHl0ptAgoPPqZQFwbUbpLt3hSg6YS02f+1PLMClLeDRDA7g4C5ysHn7fkctOl8QdIEaU2Pvl6BEt5m6gFgNYLWFQGkySMId4I064wCPj41EF75tgPPclf5AE10AODuS0H6k6oMJmtw3waA70mmdFPy1btSXH4bgP2OlFbflQJAmpxXsH5PsgDs7PJbkq3ekWzpui6lp3NbqCoAPj+XMqqBK5j8lSF8ihBE0OgHqPc+JGMfJehhctVFH+ZXuLgUTrAGQHfDN8b7TTCfY6NvD6BlDzm5RF8naI85EeEbB+gbOtZVu2CfhuFtdCmpp8CkKz2/hK4Ie8Utaz9vRct7krn5js+ieSaAvscON/YvI5hozyShyP9+Y+P6k3D5nRO62HdJFAeEM1uCMEKWMHvmsOQzQf0IBGbqXN7iTlhMB2XcOccM8UC6h4+k8+Rz6T39VKKDzyV1/kQKvWOpjZsQcFxSNHCmBsKw/IQfn8twdq4grdo5AZlaO+1gSCQ2IZeyyfzAAwciz9WnJj2EQNEv0MGXvQMdGNlPArQKNwxe6+kg6/HKLvhMMNHOeoCpnPxzt4t8OXk6Tgt8u5fgzQz4Q+b1i0wQSjyJipvI+M6vgpBm2mKb5l8DXiAtFpidS5s1XCu5PZhu549H51FPk4AHVmySLZD5MStoGsp8WOikuz5zAxugGlNL42yLJ4F12x1p1BtyCjA+hNZ8+PwA2vOhNI5PpHPegIDrQLD58z5u0uGzZp5qN5IcBAB0Kj1ApJbLyHI+K5uVotxYr8rbu0FzBjCTP7i5Le9Ac77N3dq1gmwWMwrMtQk/L9mT4rAveXAufOmKIK2foQTg6ms9gTl+tK+gEvzLXARnP8aV9aB7O8iqDcK/1l+S7Frb1GlaZRcZxA2d8XekMT7pPo2VdczW53gKYwzXxsEOP8ohnI6BMOkwoNZYcMlFbNoQG340VpSLb2NQk85l+UoW8gGQpE8jjTHBszR7N3mFX9Spas5cQSIToPkMH+2rZ7MTxOFVxz7MAeq1BzdyHzOZIXpAlOIz5jXwOmTHOtzWFbR7ArfstqTLNyRXuyOFlbeksvFAqlvvSXkTvA4AX7sHML8thQr8lPcA1juSyW1gVrKKCllGOcGpJZS0qs/t0/psP48+SA0CcqvL88MxfqFVdxtdfcOAeyTIbUwuW2d1aeo3yBu4x++QA8Tbbd2QNqSmjUknXyecAKxZJ9ZKSDqMG2X/ixsPP2D6u4qshkOQwEbWT+06xKKJkuFK5l035ymkb6sBlL5k5J8rtBgTBOYI44jPpNm+HjXD6GQ1hNfoQd+XDWNO3qu/I2KtcHDCRK35ofImRDlZ5/NnPkPm8Z4dyfTOJFV/IaOTx9CaP5f+s8+kD3OI60njQNIA79ygLfnxwICZMIs4gjgAK3xqg8QUW2kJAo9/CGeMO8iP98e4C+AC49NMOGj/oB33lBAmpoT1IjHWb4I80ZDxl1AMwujEEQYpAWtATZraBISUDtpkvYH8aqZ4wZGD2EwdJzoAaMYc3KdsIpZMv8ozdg4iVnJgVDgHH4Wms37kAo1ikyXEBEDgqxWplLFOyjjn4CYwCCO+EsUNXl1oF/xmc+u0Lo2TMwAytGWAchvcxfWgXpcIfsa9LjRnfvqoHzaADaUI8Kygjy4DYHkM5y404RvLZbmzVpO3oR0/2F2X9/e25IPrW/L+/pa8e21D3tpek9vrS7K3VJEtHkzCE8QwASyhIvIoG8GeWrNuOEN5jA2srJ5MQOpfMK22UEQztPtxHJG4e5cTLy7jc2c3zXjjmAootQQzkNuTbglimgRKbS94svRgsjFRH8nJAyPxX/vTQPGYClmfjjOydwawxmEJMREtFzc76UEgmCQUOFnQd695O0T2FYhCm5NT3ZOBfjJ9PMB7NFhiTuJhIqM2oefkA32Mz8YzBdRDAXaeE80d3AVM9ouQSEUZZ6qSyq9Kprguuco2NOxd3VBWWL4BvimFpVtggPTyHYA1tW+aAPTaLfgFcFf2oWnvIuotEYD3OMPJwCrSWEIeoJKMcxi/mCzoOfGRDLq2v8TOiuc3r1vgJrgh7QaB+hxAXZceP4Pa4qdQmwD5lkT8HGoPmja1z2iAWQkmpMocQCg5+iRrWvsiJl3KuPbaZ7saW3uzt9FmprOFSJrK7Af65/IYJidwapoLwztZuARpn2M+uXGTYxaKnX6cJown3LZRM/tHQju/2NnZ+c4+prGIvsP3pL2y0eCoH+6m5cHyXC4k2ZMfbo4ZQFgBoLtnInV+FOOhDPnN5yefyuT5Q5GTp5JtnUpm0ILQ7KvGzIMcdKlMRxRbBAmgEzFWpnuRwy87AAUMG1lNuDOINjruMS7EodFCaEKWsr8qWFsX8tjgC2kyqKadNF+HNO1ZpqHkltiBxAsdNmpTAa7SzvOC3GkZkVfkh5+1G3GJLpWXVrok59mqHOWW5TxXk3auLKN8EYIAM3UuJ/K5o76qgPJrlJawpqM2Ru1C24ipElTUxLUDMu+b3e4zx3af+TX/+hfbSaE92V8AZJxMcFnOABpCFcjMdrDXPwDG1KwI0GC2Pcf4GKrPaGDL2kO+QtWBptEEQJ83Vbtonp7DDoEFTXoIYTZpc6cOBzeXtEe2Q1aXnHlU50ifE1ezKYBsWjZKedmtlWR/pSY3AcB3Npbl3uaKvL2zZqC8AVBerkKzLstqMS9LAOYywvIRTA5l4y4IHirF567TOvXSa42hyqktmsaopj628fY2U3fphitqnOysfHzBZftHX34pv/71r+XZs2fShvYUsVxKrFemQnE3TV+7i5uBg1dZXVmWu7fvyPX967K9saXHfdoGLt4N7cMRwYoH60qZ2i0iG2PwGjNyzfyS04gEJpoS7Qh/YDWDXy6vD5H3BtroxYsDefr0qRwdHUkTAMP78AmydKbx4z/BUwo3lUmoWRRic3NL9vdvyLVr12RtbV2KxZLkcgBg1C8nCP4MnpHFO6XhTo2er4zquQtI3z41C2bd4lqLhp8UX4vDJCOVIajnIf+MU5mipHIVyeSXJVtYkVxpFbwm+QrM4jLu1TAeK+pnkgmcrQCsMRlAX+eqnm2EYv1xxQJpIX+oQYwR35MwhMk3OLhS1lctcwSO+MxWrwcAtSFwDgIO7KekcbWJpr3OxfIxbnCoD9YgU2YvsjaAHRa9DhVv90J98xrhkqayhg715n0GbtZnAmscbAOki0TY57VN6MT7E+7068mki37e6ejraXxek+H798VtfZQg2Q3kHbKNmENZwfGVSv8X1Wrt/4VYvjfEIn2HxK7DCke9onFi5jWFMReVR3x2Am3m/KkMDgDOT38l46e/lNSLTyVz+lDyzedS7J1KccjPSPYlRyHqHUqjttiM6AB3ZwgSdhmaXBqxT0KSkS46R7z8Fkhj4iWDgAkKTMbAQb2EpEJ62uHUu2VFTSvx1ATD2wy7m9+f47g4wY8RHZMO4VrJ7X59kZL1b5oEZuF8Lo3Z9wDM14m45OcahSfEX7+MY0fmbYIQ2hL3DJANhLKY4GRQb9ypq6zXuE9Wf84MR+bsl+KGy732PFaXe9GG9p1rsg1+usIXtOm0DBHHYATG+Oz2R9LpDKTd6krzvC3104acH52H95pPpAGzfXQq/eNzic6aMmkCoPU1FgAZgJ3vnPKLajxukx+3qOXSslbMyk61IDdWKvLWRk3e3V6RD3ZX5eNra/KjvXX58f6afLSzIg82qnJ3qSQ3ygByAPomCqXf4AHwl6GJFzGxVA0aubctiypale0XAgR3dQc07b5fQwHaeGpLMNsT9c+JDFdGuM+A361WTZpjRDstmW0XRCcukzxtA2O6kWjndFo/KoK8qy6J8cIPZvDb7hPu2kiRkQ7HEr+FDlM/tYpIVCNSRv7YdmSA1wQAqR95QEfh+dQxw433A8ohDQCiatJ5AGhesmiPDPxlMNOhqX1Cy2Y8tSdJS3yBOcnjpI+vqnFXPCeBBkha4pj1pCq0B09B48a1LAS9gjTrXWVHkB+4hiPyz82oaGVMikdpaNVpTIQBGiNo1+PssoyhGU8K1yRVui3p6j3JLt+X/Nq7Utp4T8rg0sYDKW2+K8X1+1JYuye51TuSWb4lqep1SZWvSbq4YeCeK6MeCsiL7eXhSgo3TxF4uct5POjJqA/g6rcwWYXmzE/3ggfNc0xQz6TfgLyFht1v1GUI7XrYgj9M6gZgPsvmXgw+yxbuGofGruv+FIKsP9STAbK1k7YX2xVuGN6zjBDGbB2yTSq0pXDfZHCQyfyevspl9i26W99hmhrWAlgT63JZH2Xl6lcDmnQbih4/uIQxhvsZ5FXlC/+0XVlLGhnj+T+q5XtE7G3fPaF+WEU620YFp7g5BjO9NGZCgkqOGkfSO/xSuk9+K4Mnv5HJi88kffpEcq1DKfTPpYDGKIzs9DBq0jyGjwLINV9jkrYg2LuH+4HJhofgNKadbL75a7GEeODIYOyXGlMwzS/ICmP2mJiG+4h9TrOWpEVuTrinoRf5sV5rHmYyk6SLAeli44rCBYywBGTubNXlUQh2Ajafz+nn9RC5JRESidMKcSUZ99x04E3a/doPjHE3Y3Nzd5sxh+EMR2QXwADYghBQ4cjujNkym5+v7fHd0h40Zp741Wp0pFlvSeO0KfWTcwD0KRjgDG6dnEnnFAIJGvW40RaBf8HMOw0BlEXj5pAuz4sqA5yXAcyb1ZLsLlVkf3VJbq1DY95ak/s7G/Lu7oYub78H7fnB1orch/Z8Z6UsewDnzQKfOYssoX9xM1gJQrMAzgMsubxt7zi7mEJ5tf74RwECQHZOADPZ4Dn4DMJG76BueE2ikPZd69SqIz5jhZu3H+tznmbaL8EuMAhEWcTP+nfRSmBScEIZlRWgDaQZeArMZOQrMDufgrRzqADfte7XLJQef8lyss25cUxBuii5LGoCfvklKssHy+TjNkl0J826ktj3new5/hhgbSs1CshBY7Swoabhrvfi+3DX215p7h01BD/UdvWb6PpAjsw35osySpVwrwqteEUm+U09PCUN4M3Vrkuey+AA4+LqbSmv35XS+j0prt0FUN+RPNyyuJeFv2z1muSrO9C6tyRfXpdcYRkaYxWDpIxS63l0kFuoP4wRnkY3xhjR42wB3NEAfaPLjWVNgHUTZkvtvaaZfbrBzuuBgjZAHrIBMz+ZgNGxYo1Fi4sfqwvWEU3WF+8Y2YpXMONKCnWrFUir1yFBmX2IfSu40QZ/ZDjotTYtBz8AmVo0ZhM6EZkMu5AfxAaOMaQSmPnRERTadDyZ/Pn29vZvNa7vETF33xlpJWEEqgbFxgUwp6K+pPkd535T8u265PghjBfPJHr8SHqPH0r/2RMZnZxIGh0qgw6mM/kQ3+uSNfXUXEi8ifzpq2CUFmCmSHBXJpij08R9RZmBZtm64hyHzmbkfr9uSsbL/PJvcWraHmFQsWx8Fs0NZLbTu6eCnruEKbQYOB50Xm6Qxgu7x29C2ExUY8zcGauiPOHm4Ugenj/UyO0mBEzQJnlsRjZwbkKGVjXOSBaT+3QXk4kmJhVnEDDHdelQS+Z7zAdH0JiPpAluHx1L7+RUBud1GTUBzJiICCYlKCT6IPdAQIyiDsrIwhKSXgcI7JT4vLkqb22uyTvXtuXB/q48uH5N3rm+K2/v7cjdnS25tbkue6vLsgUQXy2VpJLjpkcKg0DsKPhP1hkpYU3QrCvre+ZP4zJznvFjdoSj1sxnrBEFMuxcio4r1yyvTewnfEc6x/Lp7u5EXjVtyy9/1VCb/dlNY8urXc66wUSc8cQxvocco11I/IoUl9gJ0swLy6KPP9B2WsY3JJ3AKFs6TFuXtDExIGt+rCTG/FGyfMaXSrEvZcUc/btIjIcTjUwWYJKdoEzo6bkMwDYv2UIJwLskpaV1Ka/sSHn1upTXbkpp7RbA+ha0avAKgfsdaNoPJLf8jqSX3pZU5Y5I8YaM83syyu3IKLspkT7HXsHYq0EJrko0LmNc59E/0sDaCcZ8pOeg8/VCPsfmZkru2+gCqLvNhnELWjc0737zTIbgqA2NtdeB7O5JFmOIGympsep3QZRRFsjQLMZoBqZv3tVJZ5CrrJkZCamylutKXMEwc8run4RftreCM8cwJw0Yz1wx4MoBZBbvm28LEVvDJQlt973aMOYUy45vn0KnRRZUY8Kg4FnGrODUoK3na6dOj0UOnok8eyzjp+DnzyR1cizZVkN3vmahgWgB2LsX9fo3JY0rRKiNCDvyaEDNzsNZF28Z4C2m6R3P2qIsLnL7ZmhxTt1VhQsy4yYKqUKdm2d0mbTXB4Zhxk1BTwFGQQmmVy8D44pTCY7uFoMzGsx2HwcO7qjS2G8cR4jdBu10wE4w0E0bQAQR7mFcTnojGXeGMgY4R+dtGRxDkBxCQ35xLK3nR9J6AWAGUHegOfehOQ/PAM6NpkwggNIQSJkhtFk0ah5pFQFAlUxWlnM5WYeA3IXmfHOlJvc2VuQdaMzvA5Q/vLkvH97alwc3rsl9APadrXW5vrYs27WKrJcLurObz5z5DWjmmiWZls/KpOWjsZAuvYE7bCNjiDgFTJ9cuamswIm0UC4+vjANGvUEgXVVz72KPBQ3efIZLUGaGi3Tc9JUmb7+OcHGfzBaLWb1C9YbajeXpOnlsWVklCeANNMlQJcI0rAzcwrQ6J9vTqgZxK9gz3gQJ/PgdewgHVOwLnRzSzD5m/Sn14HZu3V1KA2ATkP5yIBTfHSAnsIwfH6dLUomX5NMaQ1a8xa0bGjOy6Zp55bvSHblnhQA0MWND2F+AC37PYD3u7h3H5r2PYS5Ce18T1KFHZHcJua8axhGSxh/FfSJMsY1NHvMmkdDjH3ddDaQPr/g1oGGzR3guuQNjRqA3G/WoWGfAajPFKi5VB7BbQStewJ/KciMFCb4KciMFMZWGlq7nniGwZ4mSIfDaewtG4KwyVajxHjHPd2xgUl42Llh7urH/TME2wr4ASWP4Dzpd4HXkAUAbZ6toQ3pIWC1HhRckC6a/Lzd7v3b4Py9Io6T74jQhTFT8sMKHKRT3IXXb0HYQpAePpcBwJladOrgueTOT6WETlLq96QEoVNAGC4Rsoa90l+b0EbJ8aWtSAf7V7IOYZ1IZ3cwKQZUFKh/Yw1GpruSdQyPIWnOM/vnZZyIcEoe9EpKpvFyojDwHfYMwY0m8cEmva5q1fbedGSCcD5a5JPld/L8OwgrSAfT2f34fcah115TEIxTtkE7xiCPOGnuj3T3Kndo873Q7mlT2tCcWwdn0gQ4N58dSgNMsw2Q7gGgo9NzGddbIi175pweDCUHwV5EYtV0RpazeVkrFGW9VJbtSlX2llfk7uamPICm/OH1PfkY4Pzx7evy8Z3rCtLvQpsmQO8BxDcrBOeMVKANcS9vDsKBE0mKFOIl6zXJVl9un70Xs/7Ra/ijW2ijC3a/H9gABfWKtooI0mRo0gpAX0HTJPG8Yy41E6htZzVzSWJZeA3REuclMXG4gpMTDPzE9nnWVGAy7UKhIKVSSY8HVTmAstkEUr29IRlIMx6ypol/2xDGpe1EecIfSb0p2z06mz3hph55Pc8WC3u9PtdH/+GjN33HHZOsCINjCKDieytRGoCaW4aGvAFNeUfS1X3J1G5KdumePsMurL8Pbfr9+Fm2vua1cV9KqwDxJb6zfU2yJW6eQni+2sXjThEnj3pK8eAZpMXDeLiSxg/C8BCUCDIgggwYkjsA6w6XxAHUAaT79VPpnp1I74xvQ5xjAtwQaWGcAeC5JG7Hto0gADAWEL+dhW+rYtSSWXJWhI17m8LFk/IZoKa7s/nX+mObY6zJCDN2aNERQHqgQN3XJX00KFMAwZ9a+OPTRBqTf3379m1k9PtH3xlIc9mHiWv1oyPm+GwOsyC+QsVXqUZnB9J9/qX0nn4hoxePJds4lSoqn8/0ahCCBUSgr1jpMsYb0NwgZhxxPGzwOdIBq+aUzT2YZsxQ7Ob9wAyjcLEo3JW0MAAiI7JdoEVuVxEFxfSPaXGplECtr+9gsNkJTBAglwhDXhrIOs9uGJm/T6hwuxIstulsanJAZzFQuVyWAcqnMdOf9AA4bWj3jY50AM7No1OpQ1OuvziECXCG2XpxIJ2DA+kfHcnw9AzgbJozhQbP0c5gwpGP+IGKkSxBTqxD+93he82rS/LW9ro82N+Rj27tySd3b8gnd27K+zf3oDVvye31FdlfrkBrzstGOSOrxYy+F81n1kX0TT0XHnGyX9sLOi5OrIbVQjulSzBjAT5P9O73FfcSYTyiQFM3M6l5kgg4pkmHg2m4DDSt8TciAq8eC5rlBi4ud9OR7s7IgWbFcmQ/l5B6nKWrvGu/AxE0/Zk0l76vCvN6ZOA8A9SJydDVFO7DsPagNdQBaUFwv8uo1b/2e/QYMI9HHpExBoYwe1FKulFa+vzGdsoAewztelJcESmtgzdFyjsAbz7PviHFFXuWXVq7I5W1u1JZvSvllTtSBKjnKn5oCvxntlCh6yj5KnrsMtKrYpJelmFUlMEwJ4MoC7tNjvW4VIAuD/7pdjE5Bmi3oUE3zzE5BlA3Tk/VbJ2dSgeATa17CFAf9ToyAWjykRIBNby4ps+KfQOijhPa43rAhChmqxeVDcGfyX9KEQC0atK+MQ4MU18hC8vdyqS5rs/UMCS+dxvGnL47kA6Nk8VAoLbBT03mhz3J9jADqx9JdPxEes8fSv/FI5mcPpdCty7VyRAAjfkeBkxWQZoNFSJ8XQoDYp60c5DRAZx8oCYZP/y3+2aoqYwIyHFkgdzfooTnvCrFbgg4cz+OCBQndhnNhLycNONeNobAH6QGnSMIeJ4+1uUzqq5p1PruNNrOSH3jb0qeLQNmxKMSKJj06WZgA2UyroPdD5/JYPxlMM5yAOcsvybVHmKm3pH+WVO6x+fS4u7sgyMFZwXowyNpnRzrzH4IwTFuok9xRo98ozDa7zjJ46EjS9mUrBeysl3Oy/XlErTmZXl3d10+urEjP76zJz++dx0AfV0+AEC/vbspN9aWZbNckJVcWirIagm557PrXABl3QCmwBwY97SPskwwtOj8Q/m15KFe9HqG1XnOTQOb6XEl78VuCT9InwDNFRAeTkOQ1sx8RWL8BGceCZoJJ455PmY1TXrW/1emV/HLuPWZNDRpgjTzAsdw9yp6mR+rG2qwuuIQgFqJQZ2TFLv5jWmbGMPFfvRekvlHMpO/BCMuAXNlgFptFnkwHo0zAEu+sYCuDB5g0jpEbxulczLmF7VyZYmy5AqAe0VSAO1sdVvytV1o0PsA51tSBUhXoFFXVt/C9T0pQvsuVO4ArG9KpnBDjzJN5faR/K6MM9sySq0D/lYlmvD5dQlcgEKc1Y3dveFYenx+PeB303mMLoAaY63ZOJMGNOt6HePy/FRa9TPpcOc4Ne92A9o4ALvf1g1dk6gLfO1LCvI/jTGkrOMG4z/JlAXxNe3UpW3FgZuNoS4rQHMSoAANLHGA5nkKE/rxdowptMNE/mp7e/9vze37R5hssxN9M3w52QyIr0qldRf3QFKjoaQGEKTNE+kfPJIOj/s8fiSZ+gspdE4B0g39ilUKszEVtlw+iSj+34A0b2A3QyxqQzvqFX54W+1w40DlgOVyoZ/je6HNA12oh8Dz7jPMcBp2yqR5t+Q92AKTkmbsIUGXuRsBnrV83GDE4w+58Yb5Um0MBeXZt61mU4/LbJw3pNfhQOAgAYBCKOvXoihg8KczUzLC+g5MBWcK8jQEEHfBqlBPa/wM5cz4OBC1HVDH6RFiixAbhMGk1ZforA3NGMD8/ETqj1/I2ePncv70uTQBzh0Ac+/8XIaY1eusnRtJEFEKGm46m9bnp+VcTmrQvlYg3DcrJV2mvrO1Ju9d35ZPbu/LHwKUf/rWDfnJ3Wvy8Y1NebC9IrdXK3pIySbAfBXxLGGiWEb98POQeQAgX/uj5qyn2rFfK1OIIG2mj0KxLmlJtjmvk27UDHVJleAXWJesta7gh38J/1czo4a4Q5tyJaRDjQfMCRf7M24rsQsv6sbu5pMt55hoxySHy976xbAFnFzmZoaS5gwzOpi0zN/DzwU3xs2lboJzuVxWJmAnaT7MlP3eYj9w1fCsNx6jqkepcmITKsQAG375q2GCGcLpvYSb+eESyLQuyPgJdo6BwMLVAO6KKICLuAanSugDMMmZkuTyKGu+JBmeYZAlOAOk0SdHKP84m4fJM8RLMi5AE84vAbiXZVJYk1RxU7Lla3ooSmXlLVlafyCrmx/K2tYnsrr1I1ne+BhuH0lt7QOANz+3eV+PMs1XbkmuxPPEt2SSAVgLtOtJXpfeuQSP4QmG9ECR2BdSmFXz9bth1IOYxliF3O60MV4bPO/+QM5Pnsk5lK7GGcbs+QtpN46k38FEOuoAiAeogRH3oAfmsjj6GKpfE4Js4iTbzRTxg28CcYmbm8WQ3qjXgrWjWjQBmgdiYfhDDFChYNslxmNoH4zU760WTfpGNWmriIuk1UMhRsEGQcqPEKQGmFW1ziQ6eS49gPTg8LGk6gcA5jN9Bzo/bEuaDcGlEj7b4Pt5XLZjvb8JLc5aTNaETkwHHREDlxtT+JUcHauvSFclNX/P03UmLXKbvUqa827zNOseX2kRAdTozLqUHSrW25DgzVOL9PCPBk8sassA19yMpMun6t0AmlYV6jA5NGx4BHdPER5o0+UrmmA9JIEbf9C+PHxggIlAD+l0z5Eev818dCYtfg7yxZE0n3NJG+YLgPPxsfQBzhEmEeNuC4MVAz7iwTZDyQHxCxBiJZ7qVczLGoB5e7kq1zdW5e7Optzf35H3buzK+zevyfu3+KELnqW9IW9vL8vttYrsVQnOaT1RrIpZQxl9Vt9rxkQmCyGRgZmBoIgBmqXVzgFGoVQQs3xqhyVBvKN/9BNYQTl5HfMUqENg5aRf8pTsmm3KgysG0C74yMJPz4rjCcQcz9OVboibYKmHEJE5wdA8UlDDHljzpX8UNbhWM2TeOeTb/M3ShWvGF9J2oCbT7uldTX7/Mn/m7iAdAQy0zlhyFh6sPjwdz3vIV8wop+3vsPowdwIx7/lf8op2TnQdqANYpwKnedhJQTL8mAgPGAIg8zAUOArfHx/DHKFOxhkAN/yNlEvgCjRtvtq1LJJbl3RxS7KlPQDwTQAxtOqVd6Bdvwtwfk+WNt4Hf6D2MtzKAPMi/OhpZ3rS2Y6kC+uIZwWAzU93QmtHPofQ8IfQ6qkDE0/5fWw7K34ALZv7WTrS6TQxyT+TJjTsVv1YuQ3uNI6l2zyVQbuu72yPegDaflfGUAomKushXxSQMVGHnNE3sXQSzPFGd/rhZjHgB8EZYalFK0BjLPLVvCxR2hsvJrihTeDSSxeG/7fg+L2krx+kWR/Ol5F2dIK0PY/OQKBOOg3pA6Dbzx7K8PiJpBqHkus3pDACQE86qHAAORomruur4v86SNMJiRG4YLdZNOgl5QuhZvgq8uiU4Tnm4EZKxmFufidpup3kIebdZ2k2Xv4FCjdcODE/XD7gRhIebsLjBduNlnRbHeHxoVxS1TpCDL6krRo0bArUuGfvno50osP3rfmuJhxs8IWZMj9YwcMSOvWmNE5O5RQgfPTkmRw+eiIHXz6So8dP5PQZZuKHR9I55cELDRl1OtC0e5jE8ZzrgfYnnj7HRygliJFadqIHj2zXCrIP4L23uyYPAMifvH1Tfnz/jnx076Y8uLkr93bW5PpaVXZqAPNiSpYRroppfAlgX+DjGJ40BuY52vrMmWJJgZml5toBSwsOjWd1ARPCmgLhgiAHE4CT1/MU36PAd+Y1//zeJayrIPDHiZd+HIJLf7BrzpglvftmREDkpyLJCo74s4kdWIvv+cA93ke+CVrGdh3nNfbLTE3tV/E0D3agCZe9aerEAe5flbTOuKpERt2RkmnHeYntzI+VT8F4xrS20LZG3rT8uKeB6BYYF2DcmwCsudyNHmavHdrGKaAy3JwZnvFYGNr1PWyw9cycfZsaIKrfqaYGnCKo1mSUgnadXgXYbgC0tyULAC4uQcNee1uWNt+VKnn9HVzflzLPEucz7ZXbAO2b4Bvwu6eAPcmuQqOuSjfKS3uQls5gosxl8H40kQEZE5wBwJYTxCGAdwgw5eazQZe7xXkUKY8kxeT7DBPu0yNo2ADw81OAN9yhDPCd7BH3kEBOcAc/mR9X0UOMMBb1fegBjzDt6GYxHv/JczZYY3lo9sU8z3bn5AhE+e0yPBCu/vXq6u3zcPm9pK/emy8QKyHJJO+AZCNq0tRA0hCm0mtBaz6W4eEzaNGPVZuW5rGkBw34gfBNYcZEwcfckj2a2SjfiLSP00z8JsmAx0xavERKi9L2CL9R8jSS5mXpzuQYNH9t9Eq5Zl1AaPETfj2edw2gJljzPUouqVLrsOMg4RURGnvMEET4s538uKT2DaAWHqjQjzDW+hi0/CAAwP+8Li0AMA8aOQcYnx7wIxfgw0M5OznWDSpdnoSEWTc3ifBsXr5ywdWYDAZpGSJqGQOTz473litye70m93eW5D2eAHZrUz65uys/urcnH929BnDekjsA7f2NJdlaLstqJS/VQlaKCE8tnGfH8yQtfU4WgNgPylCCneW0Y1ZRJJgjCBF+GUm/RAXh6cv+7Bs0nNRK5/hillhfwRL8JTzNWBMXgaaCn/OgsLubu3VVk7ZJZ5IuxsA4gmUBEWjsHenE96SVrG74Sxc6q8k/2oOD5Y+m290dngO51e/H/oKba9Pc3U1t2kH66yBOJO05PrVpW32I860gm8gT/5LXMxz8zodJMH6UzW7jRguvzHQ53ZuKPzIP5dCl4ElaTWOAERl/qpUr0PMAE2jXsI8mAGyCth+eAi1bcjVJFZb1+XW6uiPZZWjMyzf0vWsellJYvSN5bjQDWFfW70tt64HUNt5VAOcnOPO1u5It30QcuzLKrumnOoepCsC7KAN9fg1Ne5TF/DuDesR44OtdmIjzBMOIK3GYYPNEsx5AuQMtu1M/UbNbP5cuTz1rNfX+qMvHnABkrroGJkBPCNB9MMwJV1r52BT9m1o0FWgud7O+UAlTDn2UPBmn/hVvf59J8//VKRSaAiv5h0rSjhj/sd+ZqcsVul2ez6HPZHT0VKLDx9Cinwkks6Q7Z9CM2vA5tPfcExNIZUbyNRHHhg0Ss9s1SqTFgoClSWv4CZdGwa8xf75pmk/DE7+KtCCB35zYcnpeNoQ9l7q7GDzUpjvttm4o069mEQR0uTykFupF/+CgGz8I0BB8Yz1Duw/NHOBcb+n52fy4RT2cBGZ8DI36ROpnp9LAoG1j9t3r89xpDNDxAF2BS81g2KnlltNjWS3k5NoSwHmDh45sygcA4h/d2ZKf3CNvyx+CP8H1O/srcmurIjsrBYBzTqrFjBRyFP7MMvsvyhpM9jn2Z/ZFXSEAE5QJwArMEMZRGoIIwnionFEzUpCmlhOAmvUA04Uz/+L6Ce7T+1Z3ZjGK/bkZ/Lk9diNhksBKV5BGm+nrc9AKdeLpnRo0jX1KHsVlxDQI0Nzd7doiidFy7PNXI1bmfVr1R/2as4WzazPxE7u5nRS7BeIkgYDsr2DxuTTt9ONl83JOWZ1fidiPecZ7H9ofHxcwvOYBZZ1d/bgcfC8y/TpfvG+VQkZeMTGcnvvtk0Tb58DXTgnSdkDIPBO007jHJ9wG2twZra8x4R5fX+SydJQCaJO5PJ4tyChfklGhJlFxTSaVLZHarmSWrwOw+Q72bYD1PSkBnGtbH8iSfheb/LGa1fUPoGm/Y+9hl3ZFCpsA7FVMUpeQThXp8MSzEvKQRx6Q3gj5AFiP+5ABvaF+MnPQ5slm01e67P1rO5p0wN3hAO0IPOH57Jic8/nzBOakT00bjEn6JHItmgDNiQ3kEGURGD/WOdkvg4k2/Xfruzf+ARffayLcfUVCgb1j0U4X7WShQpz0cjrIMJTseUK3JYOzQ6k/+UI6Lx6LQKPOd+tSjLp6zCc7JYOZQEQUFJIuMMkhvtemCwFDfhEnKRgxsV11oOuFOlmIeY/fADGJ2WTsKmTjCtIcBv5q5HngCgiXqqM+DzroQotuownBPBMa2jCXtiIuaccaNUIpIxzcuCt8SK251YHW3JQmNObz4xNoy4dy8hz8AtryIYH5VNoA7V7djiMcYsZtz5v6UMAHiBuDMTWCtjuSEoB1mUdvQmveW1+W2zvr8vb+jrx/C9rynevyo7vX5ePb/ArVstzfLsnt1Yxcq01ksziS1fxIlnKRVDIjKWbGiG+s2jOFIvvotO5gxpVAtr5AXzFIwyQoG0gTtCEQIdT9s5EkN2Oau5wlvxnyoOkm2GmRO0y38vAZ3fDI56uwW8sYxd7pP8EqxxbQ1DmAVojAQVDDJcLOA1H8N+8Ohu8L9/Azc51kX+r259K0053E/FykkMFFt2KymzwLYIi+xtfW/FFOnHaYlMwweswFtyTPlcsZP7MMUtmZYNt8CMY9TnJdX+FJXjkIoBzBGcCnZ+Dj2k70giY9pjZtz7m5ZM7XuCKYynDjZ2LIg3Re+umS9ACm3XRVupkVGeQ2ANhbMuKydumapCrXJVMBYFehWS+9JcXl+1JeeQ8a9QdSXXtPauvvyhI07erabSkt85n3tmSL0M7z0NIz0NbTZZSloPlgvrgZjAecpHg2PmQJteQJN351m9CueV44PwvbBHjTbEjrFDLh6EB6Zyd6aMoY7qMOwBtmBAxRTZoaNifsaEM0kc1R0ds5Sq1dnUmoz4l877Vo0lcE6WmBnQ2cA1mfs86lHGaBEBS6WYyzoeaJDI6fSvPZQ30mnQZA56Al5VHZfHWd/ZZAqABNRjw0Pe5Xo0SenF4SfhpiLiwuNQ929R0SBnmwfRvkaWnVow15tncETYNnevNrUjxCkBvLCMDUkLkszl3ZOhDBfNY86g4w4ADs0Jr5Xdv6ET9ucazPnU8B0GcvjqSO6ya06Q4Aug8tPWpj8CFOHnKTxqQuC/FSAJBC8ZVaMS0r5Zxs8eMV/OrU7oa8c31Hny+/B37/1jVo0Ty6c1ve3l2X25s1ubacl/VSSpYAyuU0F/70C8CSB+DzRGXOwh2gbYAnW9vtcNeKwBX6u/dPW/KeZf0wBE2yBmI4N81YTMmbV3hcdAtudGYyBBdq0vYZTwC0g1QinGdnnug1Scnr6bPfqQhZDIyzNE1KcxjYaPbKaJEbiQDH9AnU/hoWTcvT5WRTK+fLSTeO6XK3P8Yx/wqsakkyftQ9Ab4J4kidd9NwwYhHsl0YaZzBpA/Gqza9Qq3bojbZl7vtrHu60NTf8McJhC1DUhdnL9dNXnCjGkRYo7QdELC5cxujQt+/zoQNZ/lVSeXXgbGbMLclXbwmWYB2sXYLgHxXSqtvAazfktrGfTDtfMXrDrTrm1KqwR/PFC9vSwZxpHMrks4soRCIewINe1JEXecxKUKeIkxyKVcwkef3vPmMedjtyIDvYUOL5vvXnfNzGeiHP+yTmnzkNRrYs+jJmEvdfOPEVh1oaqfVtku2t04o/3Zl/73/Kjh8r+krgbR1GFZGqAAFaAotCGUKLzqBddYH5pd+CmMIRh5agspNA6AnJ09kdPRQotPHMm6d6A5u7Uq6JIRAoLiOQzJvRgjM/DnrNQwdDOjIwVRS9+BHL82MSxpuuT1czrCRRpRg3DPjzSiRQFwEmt8KmUBw0UCBwNciosEIQB0+xAGg5ulEPGgk04OW2wfwdUeSaWOm3MC98F5z8/BEzp8fydkzgHPgBo/sBDj3Ts9lWMfsuAlwBuinAPic0HHTVjk1lOXsGBpwSnarObmxUpI7G1V559qqfHh7R3701r784dvUnK/JR7e35b39dQD3ilzfqMn2ck1WKlUpF0rQlvlFKbS5YrALMhdhaGVUqj13RqlDRetHG6DG2BKk9XGqNXzlxD7oAMEQWJfbKAZ5DXusCWk3wA//Y22M/Zzs16/HmseQ/yQrBYsDNVc3lGIPLyeVcWqzNEzUixQLPC/bNo3xno5RJfiayd9s3sLtC2ybqiyMb7LyZWV68PicnXzZm0veZF6/bLIwvUvbPBtxMsOvYA34SCbstSAxZUt96tdo9nomr4HNzpvhPsvL+lOT90NfoFscZvZaT96zXqoMR7hN/Xr8Khjm7JYeWZOEf+uT5o0KFPrtGOMVfdc/RsHXK7MZtDM/o8nvY2dKEObhU5plfkJzSwrVXYD1TX33urLGZ9bvy9LmB7K8+ZEsb3+kdroXl9+CNn5HUqUbMs7tyTCzA94Gb0KTX5V+akkGqZpNEpCLCH02GmFiDxAe9Pihn450m219s6SDyTtX7qgo2D4L3VcOpmnMfmDL3SjIbPOgvOMfhBZNQnN9VWLpp6wAHexseCZA5tIMQTo/gtYy6EmmU4fgPgRIP5IUADrXPoJ7Q7LjgQo57dDsPhCi3iG9U+qBF8Fu/AZ0IRjiDTaS2jV6Lw0YP3Y0qF3bj1HCGuhivjTbb0oXE1iQwjdDWg3K9qezeAxeiA9b+qbGwWfLHWjSAOpxB0Ddhkbd7Mm43pbhaVM/dNE+PNXXpvTVKYByG2DdPTqT4UldRuctGTcAzO2eTDpc/hpAC+cnHMOhI7mMrPPTkLW83Fgty92tZXlnb13ev7ElH93ZlY8BzNwQRnB+//q6bhS7vVaQa5WMbBQsfCkDrQsCJ5fO6hec7M/6p4m9RFnxo0JM7aj8GXbgNdO+yBUAOrC6MU5EwPg1PlhMOOpPzCqwcXOWk+5uX8zTDIfMh0uzBHOmAyXDmcuVFILS4OtW5SKfAVekwNeB+BqQlpCUTNR4PvpFydEXs4OSar7icgVK2knz95MgTfu8/0VkQH6RLSjHOEHaTtqjyWvtB7HfeZpPk9cX84GcBxvsIZ9qKONHAdn6gNar2qdasNX1lK2H0h9MjyemkE/ewoQyzfMCwnvt/DZ8DNq4z37J2Pgsl+8oZ/UaGjrSzmBSm07l4VCEDCvJJF2RSQ7aMLRiKUA75hGjpb2wHP6WFJbelfLqewGsP5TlrQ9hvi/V9QcA8rdx/65kq7clXb6BKPd109kkuynj7Cq4BoaGjXHKL6CNJty4Zx/JmACM+XYJZQ03r3IDGl+HVYHMmsC4E351TQEadk5MCdJ6P1Exk8mLyuPNfx2uvvfElv4aiJXAmaZVlgoyVlpgal260QEzmmw0lHS/I9I6k8n5C9Wk0/XnUhk2pDTp6VMSZko7Mzc8MAaiG9jdLNus9KvYKeRphgNdCGYdllaj4BcG29lKE0x3C6x+9I80E6myuc8Sq0k5XCcpGXoaOHb59sjTDvm0gQtOZzBweYVbXKLSwUOQBrcw82209USwDt9tfnEsjeeHcg6NuQ6TAN05PpPBWUMm/mlIDDw9oAYDj99uhsIsJQisWj4na6WibNfKsrdWk9ubK/LWtQ1578Y2tOc9+eTedQD0ddh35b3rm3L/2orc2azK9eW8bBUnspwZol9BE59Ewk9OcjNNFoInmzKg5hM79k0+63ORZww7LAbGCbvLw+Cuwg2m7SSl3Ti2s87Uzr51GVMQX8aL/F/Gwb8PDyfaA+O2Mn/MBL+U3COEPNq9pAeIVCSfN5C2NJG2sycS2POn14hj/s/dZ7RnuiywJ1k1JTC1ZwJ0pQINDwD0cmKntrDzTOJmOAp5bhrr9Xv65oJr0vDFrCL9RYwf3pzj2Ib78Z/6NTf1w3sxu4xjXVqdxgCN+/HjE/pTRhzOJBhBZIKZX8szATqTNbaDR6bMetfPvsJfliYC4E74ZZ0SuvMyThVknOZnNfn+NQA1w+9gr8uEh53weNHCvmTKt6VQuwft+m2prr0DcH5XX+1a3nwgSzxHXF/vektKK3eksHwbwH5dMqVdSRe2EH5N0vmapHNFDCKWm6tAXJxHvvhL4OXKxpCgjUky2oz3UAQUn+1HJRFthfZim6kmHdpVK4Gckn+V+tM/pdr9gyCW7yvT9PkHL9QJZBXDS+tiqFBuFBt0RTpNaFinEp0dS9Q4hebU1FPHMpgppVGpepTi3B9dVIsNMfP6zckbbZ6msSvNJ6EDmcaC8C/Lzmtk9+Ve3ccrRPoa6b6UEsX2aFkXujGJG8IA1Hw+zdeyGmfncnJwJIdPX8jhk2dy/Pi51J+9kM7hMcC5LuMWX6mAxoxJG/tFejwEWPKp2FDKmUiW8xM9F/vaSlFuQWt+e29DHvDQkdv7AOTr8v6dG/Lenevy7s19ube3Ldc31mR7ZUnWKmWpFQtSgqDNY+RS4BCIKWqUE33VOUmUc8YJP+rgF/inQHDmNf2qOcsOzkk2zcUZOYrt3wyTFvVX5g0+9G8RuSvNpA8CIpe5uUmLrz/xvVW6eVm0jJruNJTnw12Vgz8NM3dNSl67GylpJ2l+stl48xiv35w48bI0qIERoPtg16SdScm8Jdnv4Rcm7e43uOs/fsyHmXTXGxaHXmsDTa/Zb9S730+wXs+T+g2cJA0yjXeGAHLJYM76y86ukpzbsgJjoksWaNkTatlpasBVcA2aMTXtZZgrAN51APeOFFZvSmXzHoD6nqxs3Zf17XdlZeNtqQGwKyt3pVgDYJdvSqZ4TVL8Shff59Zd4TmkzVHMnABHBBN5yInMhAcW9ZErKnbQoH1CglBTJsEM7YbfXn+S/S/14gdCX6VHz5A1JsjrBS7eyKqhcCZKkOY7bc1zGQKgeycQ2DyMgi+rE6BRkdRoPJyx22aq/BsgxppMIZGKXyon3C1bU/NrokQKV9BrJKpevQCvTx5SGT/OJHOzZ54Eam4k67TaCtJnx8dyynebX/A87WPpnpxjUsYv49jXp3ggCD9GUUyPpZQZSzU3llVMoLeqWWjNAOftmry1vyYPbm/JB3f35ON7N+SjuwBnAPX967tyZ2dL9gnOy0uyWoYmBeAoQLOjpkxoti+W2RTRKsHq7FVrLikMTagtANUZ0L3IesAFzaT7TBiP8+sE7GlcTnF7uQXE25fWRXxv6oM2lkNfvQJAE6T17G4AtR4wQbB2ZvhEHpJ5IfEqZvqj40voQhy4Zpr+rrQvdzsly/pq5DnC3BHaGj8gwY/KUJPmc89XIS2Lsl4FJpmpZdD/xLXa6RLsIQ67nF7P+/Urkt2b0tTnLFmoxXTVPaU4jWTMptHrF+oA2ONUDpyXETTukZCLuC4rYGcq25Jb2pMCD0VZvyvVTQA0QXr9LTB3hr8r5eV3pFi9K7nidcnmd6Dxr6E/VZEOgZo55D4PPrHuY5z3lDOpAbLGDWOcZHjeLH9mm7n+L1c/+c+/14eXzNPXBtI6HlxLUdMrCIwfBWloSzwZZgjtuXn0Qs4PnkunXtelUh77phr0mAz/ZI0zwYEYJ2nO+StSMgFmONgThGLF5Pak2zdLTMg5Sa+aAS/fm9eahZz9c1KghiAbDky48bUsvj41BI9gn3A5m2d9o125lFZAHfPjeFX0wKXMRNYLadnl8+b1sty7tgIg3pKP3r4mP3r3hvzBe7flD8E/fue2fACAvrcLcIbWvF7MSyXDAxS5jI25vWYQ9QEmOHP7FtnBmnWlAIY//UUermL8BNAJYKtsYBQz4rvgNsfxkqLzwjAL4v6KrGWICa3loAVTbeEnFHUB88e8eVjGy0NMCoW85MH+PWl91sk0L6RrdBlgLvL7qm4ky09Ol7qr1apOIEieHs1F/DKKCNKccHKzUrcb7/BmPl6dLd9JJi2+h/5pjsbBn19rjmHOhpmy+7+KnRbdI7/sHumCuzM6Cs8D4IlnY37wA6CqIK1gXcJ1BV5qGPyrIqVtkdq+yOptyazekeL627Ky/b6s7/As8Y9kef09qa1Au4ZmXSzvSS4PoE5h9o5KoBbN0yezKYA0TWjRZO5PD9mwfNFCeIvrVftCFE1S/zvc+EERJddXJK+QwIpaaECYZE0AWpZp0T19v21YP5He2ZH0zk9lhAGQggbGDylAmUJlGzOcxqQNM2XSy4cY6JU8XUYWOJ4kOMGedNKiviFp3GoJ5muRBwpmMo8LKc5xMF+DLskfY4pjCxZq0/rFJe6I5cYOTL5GQ7R7BC2EAg7+uNzMTYRFDJxqNi1rxZzsLJV1Sfv+/iY05T358X0A87s35ROYH9y9Bq15Q25vr8jeKj8PWZL1Uk6Wcmkpo6MUkT8FaY3fJnj6iT+A8ogHN5AVpOExbrDFhaJrzMifsl7P/gGGDGj5dxl4B2Ycanf/GsbZw14e/vXY40EuKZgWkIKUWvgfGm4hIbzWQbgMfhlvLmtaNAGRz6RNk7Zl7yR7HV5Gfn+Rv/l7zvPEdJgPatFffbnb6kdXhdiP0Xe5cYyaNK95TyckibK9OftkxnlK6u4cyPyaeRn7/cso6W8RXXVvEdG3s/1So9YHmwbWPCxFwTon0QTmCOA9LqInYXqeJmCvYABvSrq8K9kqNOzqDeUiX++q7Eme7tyYloFfgD1Gt45xLm3bFNwW3jVFDnyl2TLM5C+V+ncrf/r//K1e/oDo6wdpsAO0Aiw6PJey0dNF2tCqoEUPzo8kapxBu2rrN325oUwBGmHsfT8Kc+NkzEkykWFEe/I6poWOpPnYnEJMagT7DC+mqY/L4gUlgscA/RLS+iPr31yuUU/TOGl3HzO+QK+Y2Msojp7LW8Y6GOHEFFT4ox25UWP6zWJ6RxfjDmAIN2pZ9vkA0W8vr5bycm2lKnd3N+X923sA5tvyRx++Db4vP3nvnnx0D1rztXXZXS7Jcj6F+fhQcqOeZHk2N08Ym2Cujk6SByjx2TP7CzPDRRtduBkTrKlVI+Nx/ZBm68TqF3+Iw3lmiTr4iglueu3mq9IF737xGnFcSdN4ZgVusrzmToAO1bWQGNyiYB2okzpoG0J7NoAGOMcatE0QHMQcyCxYqMfXZI/H43I3mk60M02+I/0q70m/ChGkdcKJfhwBnAnSZLrN52eeF9+j22XuNC/W0aJyXpUumfdfhRaFJV9FC/1rvnkXfQmCSoeZ+qZJGWGgTUiNMFEejKAHY84+Bk+G8BxRHYOGnKaWXYHWzY92LAG8lyXF96mzS+hXNZmkS7hvz6WVkAjlIktL1ixcQpof/oAhB/4lL39o9BV7tFcPGi1UmZ4dCyZIa8WgYwvfYWPL9NsinbqMmqeS6jYkO+AHESLJQoumJqTv5QXWpW+YBlKLCbdmaP56cchpnhfdN1eD21kfsCUToB08m2ZwoKEgn7Ar89qEY0zqhti9h8PUP14rJUzeC/6n5Pfn6BLnr0JM1g7tAIdryzITQ97C4EXra/KaV3rkIwzu64Cdk7ByLi8bS0tyb/+afPTOPfnph+/Kz8B/8O49+eDOvm4S44cutqoFAHlGlgDQVeB8GR2Dz6/JeUSeByrnkNB0VzXT5zUENxwIIMa2HKv5C3/hX91IyXv8s/ZiAfQmXWhRjptzhtGuC5i0yH3Kfv9l/l7G0/CeJonF83bRYvFP71mJSOZzluiF8yz1j2sFZwAzN4wRDPNgPo+2r2AtBlMD8YyGm2dtk4T/ZLj5uObdnT1u5ofHgnLJm9o0tXyGSdKiuK8i1hE16Xa7Lc1mU1o8X7rXi59Ne77m+ap7xkzbedF948viSZZhnnnf63wRJ/19NWbeNIeaTxJt+raDTt0x3l1Q0XQk5SBlPtg+WYBuGto2ZMIwGklnMJJWfyjN3hBmJN3BRPpRFuCeRT/kMUN8oOWPrcB6cplFb3LxaihDe/7V0n/68/8QLn9QdHXJXom0eZRNe0ZHcKBWAY0fngIDzUcGbZnw/ej2maR7bWhFA2hE/NTf2DRpMOSvnu3sDeBtfRldfot5cjPJr0YXfYeUQn6CMbUE5uB2Aal2vRGI7uEy4RoTas/SjW96DpI5MT8vJ0QyjegrE2PivEFNtzMjOlrBOnjR7ikKAzCFED1S0o/QmHxdgieQwVqEJra+VJU7ezvy/t2b8vH9O/LhvZvyzo1dubW5Ktu1omrOFW4ok0hK6AwE5gJAOo/JdBa9NguANnDG0AVbVmiHG/xkcJOfqMsGoDYBxTxalrUWTdLAuLpO9Z6Wzzi4fE3ESkqab0rT8N7/SMwvXynis2NfoiawahkSRWGIJKOZYLIvwwLSZ82oR2rRBGiCtX0BC8ISabjwV7+hnujmAOFpO0A7aLhf95+8vozn42Ve/LvSBGmmQX/zlIzDr5Pk9cb4SdScqUHzuTTB2kE6Wb+kZLyzcdKedJ+1T69ny01adH1V/fCes9fNPF8V3vnVyPNkPzQ59nRtDWN1eohPmJlTELBKOWBzsKAP0c4DYwZD1C/qtdntSL3TlvN2SxrtLq4HAGrUf8RHVgBzgHK8wA07QVpfxyXmqIZtbcZeu4iQx/9tsP7gyEv2FciWEznD0SPpFJzRWeBmGjG8oLNPIts0xk9SpgDUWQB2bsTP/40lB0Fu4EwO9hBW+wEak+1MniHtHdYs87empDEs4MuJzW6RMt0QuyZwMZVw1/jibZDfndJVOUi6e5ljDu4XKcTIZDy/Sm7368tjmKWZXAQOMaHO47OoY+bd6UBnp0rm24Ga71NP9HUrAC78VTFYV4o5aMtZWS6kZSl8GrKCwc0vWZG55YRbT3IY7DwkxA4sSLLmKjCIeQkM2Rez51UFUTD5h95q9u+UkaWv8peMR9nsrBtquQQyAlitVgNXpFTksjDuo8q05uB3nhGtEu9TmEa+7AvtkoBtWrSBgqdviSIM/CcBz/28Cki8CnucyXgJzCynp033JNGNoJskz2OS3I2gRvCnSbKvYdmrtcm8vJyZRy/3m5ffadG9RZysoyQv8ut8Fc34o9fYNKbBLgVdF3bWMxl1yfHJGwRoAjOuh1DMelylUHDuSaPTBXeUW7hu81VOAPSQy+PAEp41TthHb45Z9AtfeZhcBqedoO0ZmqOJPCxXn/7bcPWDI1bfVyCvkGnFmDaNTkKGO5ceubObh5+PeIA6QFrAmX5X8hDYqklzUHFsBHOWeeMyuureV6Nkc2vemNaC9r+cGOjrzN+ixK/K0KK0L8+P3fH7i/xZjcTjwHmGpjf0FqMBx+2oD4vZxlwS8+MHI31HPjXoiaBPCEw9pxuTOh5RyE1mfKGKfUkjVWaEIQHvKPN5dr+BbKYf7OFHvbg5x7rRK/BU0BovEn6XMYXaIndj3GN8Gif9JTnp7yXMNDQdDxeEKYggQ4BeW1uT3Z0d2d3dlbX1NQUgfff2UkJ9IQ6GJ/hRQ2UYt/uysj5GQJrwHMKxiefaIkGxoH8Fcn/z/pNx0GSZmR8ud3MisrS0pOzL38y3s2uULyNuRGOdbWxsyPLysi6pM6ynnUz/MjJ/4UJ7lZvJOlgcfj6N5PVl9DI/yXhe5vcqQkj9RQT812v+oSeY3A+yHz0RdtiCxsvvyfNs7n5vIG0AcxOac4vnckOL7vS60sP472P8cyLIJfBoxBPHqHEzuMkee9RGsCcDmPmutmrSzFOCtGzmhmnbv0r9qfxgDi+Zp68I0oG8flCLCtJsIjQMlz51qRECcgxAHvXaMu429ctXmWEXAM0X0kcc1YEZh/4gDmdGb27KLpTJ7qR+vn5i9K9FnhHmzTM3w1+V4gQCk9x8CWmd0bTLi8TFTft1kzQTJBn20nimt2a9o1cQPHS8UqvhQfoD4DIGaLsh7WYd3JBeq6XHi0a9ofAJyWTELsqZcpgtMwIHBd7yvqDLLmRNLGYVInDXZ2RpauLmR901vNnNRP6+bdY6+apMoISJAs0w/rgTu7ZUk2vXrsndu3flrXtvyd61vfh0Lh96i4jtRWAj4BGsyOvr68p0c9BjOQjMrq26fRHNu1+ojzkmoM67JYnX1KJ9InL9+nW5efOm7O3t6YRkBxMTMvNOACdoe54vI95j+RjXnTt3ND7GTeBOLqUnzUX8KveckveSZU7a5/0tYvdzGc37f1V28mvd/6F/7GeEY0x+oPGmodmmx8aZcVY5za9x8VvS/THG9lDP3ea36FvNJuwt6XXbMgBAR5icj6M+xjwHPjA1TOrjP4zdcWokY4xjigUo2TChWaOfEsSZTebUc8Z8YuSfFyL5P1vuf5hEMfXG5MPNzLhqdCZl2nRIgJUNkB4P7XNk6X5LslFPcmNoUVyC4sBlJGrOsgF0oNBX6OKufv/ybvm6ZOnOEFufKQTnubvfAYX8JPJk5O6B4nuecZoLcu/gFt9zf2B3cvIk5pLy4BoVWV0T13CwAU5HCHJo0WOgcDTgwfkt6QKk+c58pwGgxgAedvoA6sh2gmJE8jkUn0nxXUx+GnL6pSnOrm0A6/I3l9lmlsO50Sc8G0tmcK5gLnzc7uarMAXpVbwozOXs6dJ8HU7GYWmS+Cx6CeBEkL53756C9PX96/ZOMY/0VF8XCbHogSVLAPi9vWty//59efDggbzzzjsK9gQ+AqODlqeXpKvAmjTN78Xw8/f8vpvJeAm6nHQwT++995588skn8vHHH8uHH34o77//vvLbb78t+/v7qhXrCgDa5TJi3AT0GzduaJ3dvn1bJyZ+WIrngZTM3yJO0mX3FtmT/pJ8Gfm9l/mZjyfpNs9Obp8x9Z/X/HWgBihPyDnJgjOCSRyYIE3MHXYj6bZ7AGiAND9vqx/JwIQck/VRNAjg7ABN5Y3/HNswMX79w00c7wToCOCsn4JFfnzz6jxjLPwfUv/z+g/q8JJ5+kogTbo4BEPl8AaZIAytic8iJ5gpcTmTX7rKolF44pQtgzqHMM4kmBojf+wyQXYVbsXma5GnpYwfixIUW5SSHfeV0qGnN8rQVyEvyLQo7OSxg5pmOGkWbRT4FSjhd+ae358ld525q2HNSmLV8ZB/03ipbUWYu0UYnDwsvyM9zKipSROkuw3MrttdGXQB4gDq0YCvwwBqkQ9+Wo9nC/HbzSPESZDWLIa/GYAmOM8ANHOygBLu8wJpEXlfIL8+CM8z40vyIrc3YfyACKIE5K2tLdUMb9y8Ids72zMAu5DgTk2ZGiRBisD3k5/8RP7gD/5AgZCAN394yDwgexkXkd+7NP0F5H49LX/GzDywPNScCc5/9Ed/JD/72c/kpz/9qTLtzD8Bd3NzU7Xpq0CaRNBnfNSiWdbV1VUFaQ/3Onm/zO+8u9sX+b2K5sPRXMQvo0VhyH4vaTrxCr7wh3GgS9umUet3rIGkZA5UjuF+ty+dFgGaq2cY8zzrf8ivWFEWEJTHigfxI05Nij9obwXnsQG0Msc+ANpB2r0GpgHHKDMZ/WC+dnUZfUWQtspkBfoMh4JTWSuPAwkaU8TvCw8kFUV2shjGFude/NPaJDMnZL8mO7HRtOGmmrXdTnqe51cgi0pNe5cWGYBpqVg82lFhi7cs4GI+m0l+JQrpWg3M/nlMXImYjdXKb5oigSfBwU0/nwhGraup7mTUXQhpAAfW4wAwkESXo5w5wCxtNJ0mp/VNM8EaWYLVQDZt4Fj7O3gq8Rq+RshHhIE4ArNvaB5pj0Yy6A+li0Hcwky7yd2d4Fa3q5tLuv2+9AfcuEOwZp/yNvJWQQIUHjFbmmZHaylb/Vp78qZR0k5yP07q/wr+vhN3chcKRdUMV1ZWZHllWcqVsm78QgHME9swtCWZApfHfBLMqEHevXtPwfmP//iPFfQI0gR8xkmtdFE9zNfTq7KHfRk5SNMkcPKZMZe0qe0zrwTmP/mTP4mZblwN2N62CQo14suI6XOCQqD259vJpe55fhP6OuN5E1qUJq9Zl/MTzyT5BEn7ilPwovco7/koC8A7hNzn7m1+qKTbxzjudZXt2fNAPwFqbcixzGfLPKmMBwXrd7jAfLyFyD0LNFXGWUd1KQCkgTfKQp46RqZdO/K/Sf+n3Sca9gdMxJuvSFZhBtIEZy5DkHHtzwnH1KIH+uWSVIRBxRkWZ11BeGoukqyNkWC3Mim1myXcejMKccWmxsoYPQMwuWyIP/6GzYn+ZDT2NU+L3BZSjGAXyct5kdhBCbUGt2bSbWpXgMavDpikCVf64u4JgnSE9AnSEz4vGmUloxxmv7jnf8wnc6p9XhnXjMySiUmd4JHtrww7rzUwiONaQRoByfptYzLzTODG5G0wHElvEEmb70ty12e7LXV9JaMtbT2esQ8wjyQawj/60YRgrfXI1mB7eYLhWt3M9Oe0thGMZWKrzv4pBYM0L6B+aMT+rGUOr0mxL/jBHBEEpPWNUEZtS9qNGS6fy0NbrukyMrVQAuC7774rt27dUkC8TCN14e6cpPlrUtLN7Yv8XUb0SwD1JW9q/m+99ZYuzTPPZF7zOTUnKgTgRfl2YnwED9Py7JUrB67vE30T+WGczlfV0TxR7ozGAObRUPrDHoAY2nK3Ja1OExPuJsZvC0DdVdBm3/MJFjeF6YFDkKx8j2MsPJGMJkA6BfmEfojMKL7onwofMEyT2GAFZXA6mAjN++n05Af72lWSXr0VFhDlozEBGpoSQNkA2gT1BKiWzqLBCQ/QpMcQDjy/OQMg4EYD13Bi9XSeQx8MhppsI2e68C/cuYQvkgknWsjwQ1a/ppmZRo1BScY1P3wOMYf5HRjeCNaevXm+QJfeACFdA71ZvhhIMwqnYLpdZ5UJZudE2ZTpK3jV8lJjhcnPrwLfFKRHBDkFaWjQZNekESxm/NCFf7ZzE2XXfFrcJLfqylZg2lmU4AWm/WGercw//fwflywVrGEgAPPVg8bcAiDXW205qzfk7LwudZhNfuy9hZl4dyjDPo9uRL+LgZrEzNLO1gFr/0IbqoBF2dyEm+2I5rWVbZ6+CQH4bRNLwJPfCDSdTldOT0/l6ZNn8uL5C+lg4sPvgKPyzLMSQ3htwET9END4WUqCG5eKydQsHaCT9eSC3fmyOtQ6n+NkOPJVlAxD04nXvvucS/HMs290o50g/rLn0R4334s+PDyUFy9eyNnZmQK2k/t5VXZadG8RX0Uv85e8fxknyd3m6/Iyd5MlswxXjMORas4EYgJyo1WX8/oZ+tyxnJ6dSKNRxwS7D//Uehmvxc3glENjyJ7xhOBcApYUIDuoTVu62kNh9Q2g+m1svRsYss8YPslpVVb+PPU/Gf6tRvADp6tHwyuRNRJZhTKYGpTaWVUT7uIdagNFAGkubRKIMBRRwewACKqVmzTBMTFuu6WmGUoz3l6XQnwktfInuLHpndBVVaArUKO2VKNWd1Aijtcjxvq6uX+9xMLYsVA01cI02eRgf24ERFWOkCOovyk0noJx8K0TB7f7NeLyRRLG7W0Tpgna/toH1DVQiECD0EQg/qmLDnYaNnFAF5EBgLoLjbrT7UoLArPRbEmzwR2h0Kq56QSg0+v0ZNAb6Ec9uBTus/NQ2AWEvKMtXat2QfS7Sl4+1ouBzrE8fvxInj9/rtcRJswmaM2/C11O5kgUotRQ8/mcLif7a0h0o7kI7L6tOl2UBt0cVFgOzz+BmWby3iLyODmpqdfrqKvH8uWXXypQ8yCTy8KRFuXnKlrk/3Xj+DbI+wTzxvpLtjvriZMX1g0/QkJwJrfaGKst06BbrkX3ghY9ghYNoPZ4WaVknrXPzaG2zE02CRTXOP3p1RzrBJ/2YIYqRB7/c7P98OniKHstsoryP7erMCajAvmB7uGAy5Q9mNNPvmEoW6eM+yXDu5nkKSWBOg72phQi8BS8sySZ5FnkzE8/xweHhdl+GcUB3JqcCrwKXeJ7gbNnSU2WRa+QbzQKATiDwZDBoEgHcJ5ASRgP0XJDzEa5YgSgNDBm5CECiwSEfMPOO85JmvE6T4kA09IHGyrcwlKI6iUAm0vgmJ1DCPDUJx7N2ARYtwITrHUDCgB70AdYDyPtX5zVu3a+iFzg0Jzn30Xio4RGoykHBwfyiCD94jnqsweBSZA2P1bnaAMwQZ11YQBt70bzmvfmycN8H+rP88I+kFzWZ3nIdLf+ESZzC8jDU3smQD98+FCePn2q/Y/uHs7Lmyz3q5Y/6T/J7vZ9Ia9PLzPHjI8b1iEBmuBs4xKgHJgg7V8P64UPlFDLJkB7G3BsczJItmfSgRWsaZKZCeaDhlmSebJ8BQ8JwuWfp/756M/D5Q+eviJIO3klzZvsfAAANAo/nM6vI/Fldq1cdszgy/wv4oukABF4cZgkvwl5rpg/Gzy2NANWOzsr7sJbcjgl7a9Cr+v/tcqT8JoMpavinCMNIKR6EFo9TKA6Qxl0MJC6fRlCcx1Bu8IIDPUbiJkFq5O7J+9fRslwMXnJE67Bqgb7Bv9h6iSPgxmshyBgsBOw2wDmWaEA7RpuFAr9HsoCsKZ//dDH3ABO0vdRMF4k5n8Rvxqx7nrQYqgZHh8fQZs+kvPzOgQmTw5Df06cGpYkAjQ3WHFpm8vEvJ4nr9tvov4Y52XstMiNxPJwYkH2DWLej8hX9Qkn9iU+Hjg+PkZ9nc+c230VJfN0Gb+MFoVx/jroZfGyfryuWGY3Ccqc9PDLYKyf6cQ5jEPY6ca6oh/373EpBy369Wjq33IarueFFC/BwPffGS2a9DWA9HyFJSsOxEqjsEUjj3TnHxsp3Is7x1yYr43eNN6QL8+ed2YMfp1Nws6K423n16VXy1ky5ldMxSMOpuUPf+i5XIOeQGMe83luN5JBeyi9Nr/9DIbJVyRGALjJyLRbS5Ez3Ln8XpH5+Vyq13lHOjA/bg/WqbeQYkjHhQZf1eBqDIUAn7FyyZaCgUw73bg8Pi8kVNAgjkXCwQXUvKD6/tPFsiwilp/1c3p6os9YCTysK9YJi6wADbBOthGBjTu3+SyXu6H5PJeAR2IdOpO+j/XGMiWXt0k0WS5f+ub1Vf2B/Y2A02g0dILDOqRGuCjM7xp5+5qstpUF9iOOKdYJ+4+PvaTp4471xDBkj8vjvdBtX6n7UIJNvc4E0Qu/C4YWnfvn8jujRZO+Fk1aH+YHe0xsDzawg3L8HBDsFfqVBjgjvYqvoivS1aAWh3Ywd9Jc48+fZarL69PLwoT+nKCQkga0dGdo3r96p3/6ZV655c2eP09GKf2s9xBa9KATAaChmbb7GGQAPAB1r4vBpZo02hPxalQa6ZTcbf7e9HpaY4spGTKYM949/CxzoqefwcRET8EaANzvI//dKWCTKUSUAdbUul1oENwdsF1oJGmR2/efXp5nPgc8gyb44sWBcrPR1Lqwz4oiBpgqjLnNNlCpVJatrW25ceOm7uTmO9a+I5r1RP8uwL/P9cY8sr1JBGeuCHBDGVcIWBbSVWVgePYlatInJycKRnT7XSavj3n2pW2ftLjm7GOOAO2PF1jn8/XEOJLmGxODg6k6uBRJypPJ75gWTfpaQPpSSrQHq9GWi8EEEK3Xr9hgX4Ec7qbNO/8LYodStkvm2csArHYsfOVixPG+hOJk8cPzbtnfVaCqG2MBT9h0ZANh3c5GIOYuSQXjFISxSL8nAN8JBhgFzsS4PZE2ze5I2j1+Fg6z5GgkQ30HmRlACiyTpm9LVBDJcIBTKIRdOcHRGjSYfp2cVAT3QO5dSW8lHNya9AOa1gmEL8A6Cu9hmmbNQxJml97IdNdlcAdrX4JzsAYzlzrxSvDldNW9r5tma3kxXe2Hj5lYLwQaMic09uw+AbL4J2jxlavVlVV9VYnHYfK1K74PzYM8XJNO0svr6puh10nTy8hNb1wZYNlYJh7Swl3gvhwe1wXI42c/Y59h/2Ifot39fF+J+WO+vTyvwwRXjg8vs5eb7BozxxbtPqbo30GZcSTJ+4ezuyUJd4KZpBAPHZXn6xyOMwEQC+XhJP07p0WTvh6QZh2C4zp1xg9X0hxOCHDcJZ1chtKg820QU4j4jSnOyQx7x7Dr8Iv8aJbsZ+qHmfMM0g8KMsPB28LyJ/nSYsz6ZFIGzBw0Zqod4GmvG0GbARDrV2D4BRjyOK88GeVkzG+wDtI82A2aMsC4OcLsdwQBPZI6zEZzLI32/7+9N4m1Lcmuw/bt7+vf+332XWVWZnUii1W2ynaBShiSQMMccGADBEwDtEEYHHDAASVoIECCZUADGtDAAw48EGAOPOCABjTwQIBpowyRVMmsIotkklXJ6rKYmZXNb17/bue19o59zr7xzr3vvu7/9/8/6719I2LHjubEiYh14rQiWDzLziHIewgiR75DkDyfS+Se0g7PslAoV616mYIrWVYRwJBObobUdmWjEKEtgWShcPPCnm7MowiX0N2RPHoAoRNLSdROzjzid8KOR/sFWfOIn2SdJhetJco6JlbBIA8Lx1p3DmbbjnDwxe317aYtzwZxDPrp3263h1Xmqty4eRMr51fkrTffki98/vPy2Tfe0Ldu8dQ3bdkeBN04hh8Fiv1TIREe5stI+Aw1n5f2Z735OBlX1WwDbh+F2+Xb9qi38SzQMZHEyTfqopBco5BwnZg5ZjiGXPzAl+PIyZl5EN5msd3cH8V1Dverm2yoSUH4w5/q6JqfsaUF5it7rvqJW0UT3LozQ9squSo+VyTXm5FhPcqiJJ2v1Fzn3qA6B7xmEUUtgzjcj3oFdbTgNrDO2iUwybV4RiCRtF/S0/gkhb0L45NUw2KtE3K3xBTo3LqrbLVsK+YmJmCTAVbNR4cUEPPBWPbTinmXJL0jIGoIiHkPsk/y5gp7AMGK+4gEjfL4ovoRXH2xAA4KeMqbTzVwX/ig1lPOUEDlu/gYvMaKGIhK9WcRhRP/XO22CSjc+4nWDRMMV8dORlVH/y4MO2nzdLjffcpVua6uud3cOBegKD2Ftezkuu708MSz5LSoTquflWy1ZQmrRt4Edu3adZCTfSiD/hs3bsqzz3Ll/BqI+Yvy5S9/Wb7y1a/KF7/4JXkFq2naccXJfqkHM9o/Ta46WEcnBq6k/RWnfJc3Xx/KN6eRrHndne/05qlwkjlP7dOefpI4XRJ5TjJXEVX7xsNO2E7Ivmr2McMxQfHxQdfFV84cZ0xv84H1NebvbVNFzi7VyPQahL0GKsAIiDrJlvMjFi9YRR8+catoovWP/tE/+mfJf3poY2FHKSsRaCwlFFLKRDqTkXRGh3J4/1M5/PinMvn4fWnf/0R6e9vSHB/CaoSew3dgTU8sjnInzMDMKEZYpHWOOXkUccmtNC3z4JoLvGaiYf+Zxsw+qbBI64puGHQpsXdsc0HSXMrqIwo8pQ1SBclizMjgaKJydIRVE68382szWCWTtPm6dJ72Vjs09wCVHqC+fDXDAHkOWl0ZdpfkYGlNdlc25QFkd3lN9nvLctjuIL4lQ8iEgw/CIxKtj29g8lNn9UQLYQDLEQrUowG4GNRgP4trTmS115brq3154dqaXF/BKq4DIkFckyTALDVf9zimAtNwtuR/mojihMSJxSeXKiE5F5NOEi0tZXus7BAsvHOq9+iAgzBMwn5mgaskrhb5cpKtzU0l6Vs3b9vp7VdelTffelNXmXxTF8nszp3bSuwkLe5bTsCaq+7nq4+yT6Lbou4kWt40RpfCgw+SsZMyCZk6hnn9mqROEucHRXjqn9fm4/Xsq4y4j9iv43hwyYma/YPCsIvbeBodIwFeTu6eBLWiLT3qkkkoE2lPDiH70hrvYeJ6IOPBPcwp96U12ZF280g6rTGkKe0WbwbEPsb+mDRbv/o//m+HP2C2TxrOSdJpFlOXrX2cpNsj7HgQ88HHH8r4p+9L656RdGs8wH7h5M0bOziBH0e5w3VPHheNp+Qo9ZZHlQ0R9clfaZrySI6+XQ3eEVwuvAh1kp8oql4Ji2Q7ub/QIaFLhF+TJjkPsXqmkHxJxocg5cODkRzsw1VyBmmDnHmT2BgcyceG9U1jyGeA+eWIggX5oNOWESanUX9VjlY25GBtS7Yhu8vwg6SPMJENMKnp5+AwucfPIeKnFA3Sr/8YUCiMJL2PChzxTjXuZzaOvRXISLonL2ytBpLmRrL3WCPq8QjFQvpbQAtJQqDssvzptuPERHGi5oTjfkqctEqyduHkhkwgk1CWOvpbBEvFlQIOKLFNepYA+4Tkwzu1STbPPfe8Xpt9CSREAuJ7rUnQ9PPrT1xt8zQ30+jnZmcQtE/auf4qgXWjcBtI0v5GMh6AcBvpUtg2FPr52lMevPDrWTxFzmv0fh37UW5rTpIRvp3uJ6wPG0F7n68iZ7qUSMw+PjyPeWU7FrHRunkb0knhkqQPIHuBpO9iTrk3k6QxAf1B5x88eCJPdRONjz766ORWnYX0Kkr9hJhOr5jQIaToNia5JayW+wf35d4P/1ruv/OnMv6LP5HlH78rW/c/lP54H4OG7w8Gm/BtGkidwzpa2pkVKCbOY2nLdJV5uDkzSP60dlLTsp+xy1icCuK4gh6CaA6xfUeQASdBcBCJEMEC3gerwUilEwsGV3UpsT66hsGl16a1jIaMhljZjiBgW4whGQxRB1SAb4/izUDjdPOXHfsgN/jJmUiKVTE4sw3pYBtA0OPekkh/TWT5uuxv3JJPN+7Ie5vPyt+uXJePoL/b6cp2pyX7rbYMMblhREiDj680ef0a+5sDi3UleXMO53l/NF6DDbK9L5O7uyIP9kHWfB0gTyVj7d4aye31nrxxe13+7qt35LM31+Tmclt6bGFsJLPh1vuusX1c7BCD6gweHVS6z32Scj8nD7o+URcrquRvt/kmrY50Ify8I3X8CEWzCcF2M529XtTyU9H8tZjpCiyEbJsuCZx4uYrmo1effnpXT/nzWXJOvtwekjDv5iZZbWxswrW7n/mWMbaBbavlRX8On5Sr4q4anGhIRDx9yxvp+Fga38BGN14O4f5mm3AlTYKm+KNofsDyKODbMAsez78x5wM96LSbwpyAh4msqYt+itu76zIPHh9tT0rjsPGNuQRtikN4zFUj6YGQ+6OPpTP4CHPHj2W4+640Bz+Uzvh96be3ZakzlKVuS/o4uO9ifkImb3d+YfeJPNVNXBBJYwIuSJpvuC5JugeSvvs378i9v/yWDEHSKyDp6w8+kiXhqTcyGyfwk0i6egKwl62rL7mOMk2ZR0CRDHrrJWUOVBUBdnX+TpO0Eh7KJkkfaUcnkSKOzZHSzp+zGMlJ3o0sbCgT2uNGRtJYDKnw+vMAS+Eh2HYw5Cs0Eafl+8BiQggq66/wZN2xAMfKGZN2D+mXWjJe6ktzZU06a9ekvX5LBlt35O76Hfnxyi35UWdN3mt05GMw731syB4ITE958/vDuqJOJI18+cF1bqw+a8vlMNqkwXPqO3vTJI1t4ecpSdK3Ekl/7ZXb8satNbm13DGSRiNarlp9E/hDkxgQdlLwqKIrAEVc2Ak+aVDHSZanfZWcEwH7jUNG0iYaD7cFHQk73lhEYe7MT4spi1oQocKXBG6zT8S8o5sTtIVtMua1am5nC/uT35ZuYT+TuPXpBWyPt5X7qxDb9XEB60xhe3AVyUeKSNhO0NRxu3mwwpvLuKrmHe48oCEe1bayztxv7s/BuEi0vu/1q1TpBsK4QnbbmMbzjf6TUJVm4bTalGck6W5TOs3mv+n+F/u/qJk9obhwkuZnxtjoStKjIyXpT999R+7+xbdk8Of/QZbfe1dugKRXGoeYAMlsiaTjLJuAqYIjQn1VUAotojy9K8y1AZWld1P2EPVbvHUYg/UxlkCCNjOuGvVadBMDHGF0dTnSAQCixKbYHdhMlwBb2yzdklAAJ3j6Pez+VBZ+bPDYm7ZIwhhbKlgYCW8SOwRRY2yhU6NOLBdpmM7qi9zTI1q+2h21IH3sn9WuNNaXpLWxJt2NLVm+dlN615+RMUj63soN+WF7Xd7Fav3d/aH8LSb2T5H5HghqgEl8AlewsiRJc78onbJ9IXoqHEU2lKTRH7b3ZHxvGy5J+ggV40RAkh4nkt6QvwuS5kqaJM0P1DVR1hRJJ1cVEVqkKdmOMVrNWZ8Un8P1nIT1Na8QJoJP/SRtJ2e6StYdezUmydpW3CTrtLpGfvpIYSK204NbmSPPqMomotq+6MNTLvU2mfpd3t6C1MWXvui26XbN3rZo+ziC44zE5ad7/UCG7cJ9ztPbFPof9TayrVk3uxSTlAn6FAji9P3Y+oidEbQ+xTAqT3NzPinzsH1dSspMkRVQILaB2TCtu+bFj/6bninMVwG0qY54tDc/o8sDeZJ0T0n640TSfyPNI5D05APptx6AoH0l3ZB2t/WzvX+490R8SGMWLvh0N1ZofrobUUvjgXT3H8in7/6VfPrn35Kj7/yxLP34u3Jj+yNZbR7hyBRGE764fhZJk2iwA2eMDe8E1fGmtIGVGXhRzgREsitrYR2O4UJoDuE1aZ7yxjGqfh+Zzxfzsiu4VIma6dgyhL8DW6dCJU5OidMkbe+uhYsjAD01jZ8hMhogUw4quiRoXuY9BN/xfiz6WZZ2ck1P4dEoiRkkCjKVFg6YQDQTTDCTbluaq31pb65K99q69LY2ZWnruizfuCX9G7dlvHlT7vc25Ifjrvz1zpG8c3dHfoBVxU8x4HeRzwB5gK0sX+bP9rJz3LotXEirYNLj6e7x9q6M7j+Q8c4udjGOLDiJgKjBgXJ7va8k/R+/ckveuAGSXgJJoz2berr79CRtbqkjaRIM5xNrDDvJ+o7mluhz/GlVzdWzE3YHRO3E7STtK2tbhSfC0zKry54NbmlEVbrcxjHPdtHyASTRdylj/3HCZ925Pb6qngWfoBff1hpVYDvmbZiaVuModuCePjGqMh03BBHzQ0ZcMdNPgqZLITFTfP8i5QXsM6sgyzfXRPVJF3FcA2gdMHehn3E6s5X0XZD0J4Gkvw+S/hFW0h9iJQ2S7gxA0k3pdeX3V3/x8Jc0nycYjY8//riy7RYDmpVErSTNRuY9upjEQUYdqPvoFN39Hfn03e/KJ1hJH33730nvR38p1x58IGstNHQPOwgraiy9kI67iOBOY5U4/ZIE1FuJouIz+9qMiXJqiz0+laVhM9BOpyH+wUWUfpYToVEDnR4uhozeMX0E4V3TXFFTsOkYDDbx82MWmMbhTwJy49YRHC8cNJYG+YLphwgPsDo/OByClEnQvO5s+R7Bnqt4mKL8VD+UwxX1ECQ/QP4jrnZ7IOSVVemsrklnnavmdVna3AAxb0gfBN2Fv7uxIe31Days1+RoaU3ut/ryk0FT3r2/J+98ck++e/e+/GT/UHZA0qNuX6TbM+L356l1O3QNim20s90tEi2P5He3ZfDgvgy3d2SMiaOBxmR7kuDubCwrSf9HL9+U16+vys2l9tlX0jSCgkHXOUkThV2FW/gLwW/SaziRrpIVSbjFa9QlIVP0OjbI26/hUnjaWF2Qt5cxD5w4faLzelWnM5sSJ+d9GmjuaT9Z8awH3acbJQnl7T+N2fttOq3bUEfx/W/p2a944M35AHrElQTLFTDsUxrTk3QtbvqUtqWh+KrZuw+dopbH6uv1jHpPa/NgDs1bPcHCdUAa0VFVglGog56lhHd8bCX9Hkj6ByDpH0tn9FM73d09gvCxuuHPrv6XT8bnKOfBmels0P2orayiQfqShxpQFHwgjQlWdCAr9CUlojFFj+hobCvM43IeLJKe5XvPqepBhOm5TXG9ysMRExATqo/5WEXPBHOQaSNwu+wMw4TbP6bAP0IOvEMbhMi7sA/3sTreH8v+7kh2IdvbJrs79pawg/2GHB425GAAF+13iCohaIIiDtvIByQxXFoSAeE2r1+X7jPPSP/F52X5tVdk7bOvy8Zbb8rmm2/J1utvycarb8jai69J/9mXpHXrDlbR12S4tiqj5Z60SJj9lvR7OFLl4hns29QzJihYGTEJyjYft5NBHozAHgcKbezXFqSJyYGvSWk0cISR0ms74scmKga8hc+DlEOaBWJ+xQQScHwiTXVJ0ImQk6CuRgY4ULI7YO05Uj5DymdH7aUpO/wkHyXddOTXNfU57PRsabwOaCsZEy8nhhdHvg3nh7YC2uakU9xPGtjus8T3C+WsiPk5POz73gmVYmfP2O/sgzL6zL8+twzRV+DypT2U8t319PvzzAcHPHVffgXMyD6Vrft1tqReoKYlZukDik1zmzKNaWakZbrQLgYPu4u0ehYSk2t6TwR+fv9pIGiCW34OpIb3ZY8ib3DuJBAVCZqnczHf64oREjuO5cV8KKiWLqEuAiwjE5JNQTh6/FbGzfDbADMhUbObtCHgMWmjqh1MbG2urChg7Q4Ym9c3W1h5thq8BIAUY5Izn10F4YJp9/dGsrM7xCQ/wCAbyDb8D3aGcv/BQO7fP5I9EDfGmLad7iocZY/RVshCCfoAqgOUMcCqeby2Lt1bt2TtpZfk5puflTtf+Lw8+6UvyTN/54ty+4tfgO5N2XrtNVl9/kVZuvmMdDZvSGN1XUZLy0jfA8m3ZdTByq/D00hNWem3Za3f1cel+tjAFtqLpFu2CVHuI/q0WZNfa4w2a5KYkab8KDsiCqBdNS/P7wLA/QTxCdEmnmnEyXImmM7TwrUUlm8pdvrxCCS+t7+nZP1g297Q5Dcj0WWYEymJ259D5STsrq125tfZMEtf47IQCczFz6LkwrgqxD7jpJwL49gP2B/4gh2+k/4AhKsvFUkHfPpt9YKUy9dzsk85MZefa+U4jfX3M18Wxo9JgPe/2aB9EJ2rkxR6Ioaj/mTMtvR8OLPoPnhiH7nKwS0+J7zxktDhRK6nwbnT0Tk5xbGT4ohOT+cOSD52QxTfnGVHSXSzvIr89OeU8A4X3Spx4uHJY0qqu7rBLvltNU0CAjkn6aDelC5iuo0WXBA0/C3oGjwYgYx5fRkDiKev9w+GsgOC3laSHsM/xkDEqnl/hAHKa9FoH1SF42yM9uHYYelaK+Q/bnZk0ulLY3ld2iDb3p1nZQXkvP76Z7Ba/qxc+9ybcg0r5603XpetV16VzRdelLVnntXrz73NLT0F3sKqu9lFjdu8do2214kG9QfpL/e6soH4jeUlWe/3ZBnxvPu6jQq1IEpZOqApBvWxYZLa62zj3lpNvQkWb0bUu1xJ2EYkd7qWnAx9ciXpcuXsq25OornYatwmXdr5SpsyxBGZC/P0ydYmcYqfuoz+NL5qXBk4GXP/xX3q+5n7nH0lFxIt+8U+VspFP8HKOfYVPj6nn2OdSst8WUbZZwxGyHp5zQn5LFPpVYDW3yqP/v77W7/0ZN8sFnFBJB1dTBhOzrxWTT8nk3TdhKcQSVb6XC9JesJ0PIWRiFrzcQE0PsLyPlmIKtclkbAK/RSekk1kXRB1skt5sDZaUwSbqFsbogSN+vcmLUgTJM0b54ygecF6dMgbOjg4ByDoI9nZx6p5D6tmEPP2wUR2saqm8N0fvAGNdzliZKFJUBIGGB934nn0Bq+JdvvSWVqX/voNWbnxrKw997JsvPq6bH72TdnkKe23Pivrn31dVl99RZZfeEGW7jwjfd7BvQ5yXl6VVr+PPDp6c5TfkUz65Kq3jUAf+lWsrEnQm5ANkPQKSHoJNl0QgxO1nspGGqde7qbUYiraYvjRdbTuw1IsBaDxjwG0jSBoH7o5lCjDxOyEbRNv+ZECJ+6cqClurxNxmsR9Utf3p4/Ktz5ZGC7Hk44rEHmqQ43ToyCwCvi+jWIHTWXYQT/3yzCQsu9X37e+v71PeB9wv/UR9A9+Hx0ErX1DV8jTB3J8J7v3B93/RZ2sLtwiDG/rs0kqO+/jgtC1G+PJU7OKJsg3ZwcnX228fO9T6VJM2ZhIMIlxIuNqWh9bYqdiWlRD8wrCFJp38mgWpcs/DRQEWiURHg7xStDwqnj4GNWYuB2dYNrkNVgQM2hPV9AUknaTBI1V8xAEPcDK+XB/iEE3wCAcYNU8lN2DkRLzHu/WHjTlcNQEQTeRpCnDcUuGIPwRLw+wHBB0G6ve5dVV2di8LtdvPye3X3xNnv3MW/LsW1+QO299Xm68+Zasf+Z1WXr5ZWk/96zI7ZsyvrYlo3RKe9TtyajTlTEfpUJ+vJtSH8/iBrEMOCTpbrspyyDxDZD5Bsh6DSvtJerR5h3sPz5aZwSNjYfoxMAs8KOUjYz8sS89uEC7GLWVBOdu9F1F2JappwS3i9vMDU6YmggBxjlh+6TtEzYnXSfpSNa5UH9wwC8vcaVtpzF9olb/EBM2/DzoZRm8wSjWqcbpEPfhPCG4b7lPq4T7xfezkW9Jyu7GfUxRUo59AfvdD9T4trghD8pAyvHlJPxDjaxe+NPHAFE9O/CmhjC/BtQx7eMMbPfvP//fPD2raOJ8JK3gjrfJuAQmCzBYul9P/erq5AVy1lPemMBA1LyRTFfR+lgPhfkgT58fi4mHrgn/1E+mnAm3J6KbJHXcQo7B06RITQY/RK8R8zQ9ZYSuP6TAP0A8VsOTAWp4hO0ECR/pZyL5WUisllXGGIR2WvsQdkdIz49cDEDKR422HDW7ctTmNeIlGS6tgGTXRDa3pH3jpvSfeU5WX3xZNl97XW688abc/OxbcvONz8o1hDegX3n2OendvCXtrS1prK3LBOnHfO1nuyMjkPMI5GyCPYPBy83xzeNKmjfCdRBewsp5rdeRLayit5B+vd3SlXQHO6s9Hk4TNfQ2aaA5kJb5jov8edMc9yeJmq5NEzpvpHKvMnxS88k5r3QkRZ0YKzbKVzlO2k7WvmJ28Uk9l8PD6Vc2FpJuDNJTnXq601ZZdI+vrk6Wpwn5tsf9E9vOwy7evr4PKb7vfB/xVLTvu5Kgp/fptJT2nocelIGctVyty/R+MhK2/kbx6+EkaCNr9EN3M0CbfMcxL+6qYDJ5Mr90NQ/negTLdqn9MhNO+uOmXbPkadE+pLu3L5987135+Nt/Ig/+/TdE/urPZOXD92RFhrK6CjJY70t/uSPgJ2TFXDDx84XTvOamBA9dQcb0J+9JcLupjur5AFDrk0REKlahJiTiRMbwczVrJ3bRjTFQuHrm6W4ee5CnRrDF8YYMoD/ECvoAgb1Dfqt5rLLPO7j5nDMOSHB8ggMTHr7YPeJjDDB+fYrvx6afLwzhc80NrJzbS33p8qX/K6vSW1+T/saG9K7dkN51ynXpbKxLc3VZGkug0F4XZNyWMQh13AQh82AH0gD587Q8/0iZrD83FkMeZaI+fDEL2oH2Q17vxo44RJodbMP7O/vyAz6K9dOP5b0Hu/IpNmCv1bGDiGZHZZweyeKfXofH9jcxmY12tmV4/766E6wG2Xpsvw4fwVpfkjdubchXXrwun7mxoo9g8Zr3SY9gJcfASSh5CZ2kgt/d6M/dwq9/1JnflMkFWA+qPc0sUVu0r/sdeby71OU3HuX+6eevLY/omr09r+02pb4Ut/fyI9yeroeJSAqLoCpvR57HrHqcBd6WeZ5VZbguui4kZoJtEXW5jUvUa7eBw9WuEjpE7Xm2KZCsp6MxnZhPTsaWaQbGW480JK/rptPPwFTy43k55pWjcF0or4gPZgT1M+uFzbQ3jjGvoXSL56T5xrGfyHD3h9I8/FssEj76/S/+9z944p+LznFOkmYn4i+nYHQ4kCnfPsbrupGkPwVJf/Ttb8n2H/+/MnnnO9L/4MeyhJ2xstwASfM0blc6fb4oA5mAnGUMRoOg20IHiSvmWeOYJmmgFDZWvfQzvZnkMPCKQStvYv0I9iBorgJJ1NT5m71oyyqRqHnNmXep85nmI7j6shH4D0jUWCXvYTXNbzbzlDYfneLz1J6HthrIdIxV7rgDgu2AnLugqv6SCL+0s7oi3fUNCK8/r0sPhMznmrvXtqTLVxSSoPnIFdIJVsm8Zs0VLOs8xsbxUMm3g2URSoBp9Uvhm9NGEBL1CJMcDzbGkzbI2oj608MhyHlHvvfhR/L9T+/L+7sH8gC57Le6cggZ8PlpyAT2TSVqEALbZjCU8c6OjEDS422QNFYHStKoRqfdBEkvg6TX5SsvgaSvzyFpCitOwE998uLHtorxMWxe89GN/twt/PpHnfnVo2FzdYJhjEZZuqn0we+I4Tw+TlbUR4J0fy68qQ/W8NPKXNPT3oiYYY2FS7GXrJQEnsN1Hp+X7Thx0geifRVinvPym5dPVbqooz8PR3jY7SiRcOkSrEOM8/iYJroUBwmZZKvkrHHT5Zmt+zVFqVdb1TACqGqLZIc5ES1q6ZLanBQf3RxBdSx+VlzyVuq8DkARH8wI6qPdFLCZJ5P0T4Zt+eiLX/rVH75jiZ4enJOkyXQY2JhNdSdgaTlu8rnYkb7UIpL0x38Kkv6jfyfjv/yO9P72x9LDapkcs7LakpW1niyv9LGaZqfErhrxNZID+Ej4oBsuWx0z+u0xuF2FvRK0C4EidXCwl2hPYSJGgjhBcjg4NgH5ajyqpa8dByGPwLy8Y/uALo4t+GVGEjJfbrIPdxebQpcvIeHTwqyqvoGMpNbuivT6SspsjAZWzDxN3QQ5tzY3jYwpIOk2P7y/toI4uCDw5nIfq24+f605ap4U+u06v2942kgEuZfKm70wkYBRSdT2VS8I6sznuMcNkC9WyTvI56O9Q/n+R5/Kux/fle/feyAfD8eyjXbZ1xV1V4Y4yCBJczWtL2pBHs0BctvZldE9kDTIWg4OUJ4dNnQ6TbmtK2mQ9EkraQr8Dp+/6eSTeQy7n270527h178Ke/Nq3yBcd8wuue53VMXlNkQeF+0dFqZ+2i4SrIN9gjq+UIV6j4vp3HVxOxfXM6+Zk2sGT5PDdVVxp4HXo6pOUZe7RNS5RBLm6pcuwXrGOIqnIWIeUW+wbaRK9e6qDrapR0+nARiXVG5ThWPpAC8noqrMKlTl55iKS96pvFwX7Ir4YEZoLWaVhSY7kaQPfvI7X/7vvvnrluDpwvlJWldqnFrRkUHORtJDaWFF3MesbyT9NyDpb2MlDZL+iz9Xku4OB9LrkZ8aWEm3QdY9afM5XZAydxQl3ZkFHaro4zu5rHQx5Ku2ILOPUJKm3uNQDMcnSZqv5rQI1EWwyh3zHdl87SdIDNujZ+JBzjy/PQYTDyCHYGBeX/ZT2nzzGBbQKkrQGPQDXgvGqmZMlxUAyTWwcu6uruqKuQ9S7pGQN69JG/423wYGwm6RnJdXQOIgZTTYuN/VU9sTrqB15Yza4scE9aaC9VeXDvycHLlJgL5bWyMxaJBokkgarW4HKdifPDgZNbtyAPK9j4OP97d3dSX93U/vyY939+UjnvYGiR+AoAcgap4i19U0/7jLSNLbe/pa0Ml2SdIskyR9h68FPZGkUy1TvZnW53g6+YQfw5EUoj93p/zmK/wex0BqSsZqOE/rbpEmoSoutyGibpafYNjFEXWz9B6OiPEUJ2d/S5qLT6zzJnOCtrnLNJ6P6yJiuCr/XMdwLhEezt0IT0dxAnaCjmQcxdNFl4h+Q9g+dFxNz96j/8FltP6Yv0AKuk0VjpeZdHlWyS63z/Ouys8xFZe8U+ldF+yK+GBGUD+zLDTbPJIe7P7gXmP7J69/5X/4Dx9bgqcL5yNpndCdpPEHch43+Z3oAUh6bK8FVZL+fiLpP8RK+i+k9xOQ9OAIEzYWkiDqpeUmSLot3S5Xl9hj+hgUZ/sR8kL1uJL2/p9cVroYElVbkNkXQHhqrkBa9h2MT72JjS9c4TbZm21AViBpPtetn4SEy7vSx7wxDDLkzWEgaX4ymae6BxTkhcMUGaAQkjNP9PIzj6MuyKzb1+83D3iKu9/DanhFX9W5du26rN64ISv8Xi0/h8fV9MqKNJawwmYDgczHzAMr52EL9WGHhusbok1EjzOatwe3jSrfYDoax+EAkKSTmDHy4c1wIGmupnkj2y728V2Q7o9B1H+F1fT3sDp+b4+nvVtK1FxN8zWkJGn2A+66Jo9UsJK2D2yQpA+RJw8DcNDWaZQkPfd0NyY5eLS6CewLaUvgd58hhiMpRH/uHtPxj3rXmbqog+vcrtAl1/2Oqrjchoi6PL4qTDKNcBu6uf0suK2Lk7SL2xDzJvJZ8LSOk8KOqQkf/llhuiTVeYhpHZ6Hp58lRFUd8zxpU9qZqyYQlKJ/7ue/o6puHq+2M1CVTnWZ2u0q7YNxZT0SpuKSd6purgt2RXwwI6ifWRaabe5Keu+Hv/WVX/4/ftuMnz5cAEnjyBuuPRNNkj5Cp/WVtJM0V9J/BpL+o0TS70nn6EDAOfoazX6fp72b0l9qSqeLSYJ6rqB1WYbqkUSmx8HioH2WJga5euSYpKC66uqrO3naVwkaBKyrZb4XlyQNO14yh0uypl+fbWZ65oMBq3dQt7ogVKw0W20Zdjt6rXmysizj1RUZrq/KZIMvItmQ1etbsn79umxAlrCi7iwvSRPEPCGRk5iRXm8ugwx5rRmV5/VjlkNgikh/5XZNDxoAESS9FFKHvoKcE/mxqVsogDeb8R3sJOl9EPBuoyXv7x/pu7zfAVH/zYNt+RTbuoN4rqaHvLau/QA7LpE0V9KTe76S5qEKEkA6IOnbGyTpNV1Jvx5JGjsDOWhdypW015t1pGuYN+m7P06gVW6ljqXzX/2q1V/XRahNTFsRH11inh2xSFwk6Xn2jqrJkXZRnJzjSjpi5gSb4PG53axwnn/ErDR0q/wR8/IlPB3FCTlfSTu8HTxPj8tt1PV+AjDWTaKto0qn8DShn+eYmV+mnlduzH9mXYCpuOSdqpvrgl0RH8wI6meWhaabSdIH733v7tqfvvX22/83ZtynE9OH5KdGGBBF+wddJVI87EmQIzT9ERZaB3tjyEgGhxgwPJ3MAwCIXWc1+yn3NJiqWxIeWICEKWMlZAhWzuMxSHXUAinjIG6f79Ieys7OUN+lff/BxGQbsjuRBwci2yBpmMgutmUP+e6BqA4aXRl0lmWyzGvLN2T51vOy9dKrcuv1N+W5L/wdefHLX5GXv/pVefE/+orc+Zm/I9fe/KwsvfiCtG/dUPIegcxHy30Z9kD0HV89g+bQJE7O04iNUjaUDhgQsJExD6JUo0SfYlUI5sp7k9ghTEjTWPnC5RvHNlCX66jX9ZUl2YR/Gcb8KAYOJUCsE31pmV2WwORHgc7ytvpyfJqgoTgZpgmxEK1TQvIXRA2Fy2WhyDkUEetzVlSRxszJCpgXR1TlNwsFgcCNQjLOdfP0i8hJaR3RT0z1AYgT5bxwJNRZEhHr4P5Z4gcrs4Q2yAVlsO4V9VdXi9JwjgpVDbRn0SvYPirWUDh0/62nmaCJc66kue4hkfpKOlyTxlKzP/aVNG8c+9O0kv5LW0kf7kuLewal8xItT33zxual5QakI90ej+oRyTu0eA5ViQZIe1Mndd+zyU0ckQLJTR6qbVUGYX2RWD8NqcJVMFbAcLlS1tXzIQ4a+BISuEeHE72syrO2PJPL+8c0GxWuESlsAxB9C2vC3pK0Vtaku27XmVdu3pC1O7dl9Znb0r99S1q3rotcW5cxCI+nsEfokPys3ABHLHx0Q4kYE4KRFFfPiaToMi75CQ25P207pgn9U1gU7JPLtN5GCmiQ0Mm5NcJkxLZBaITt0UetOj15gPZ5H0cu3/v0rvw1VtM/3tmVjwYj2cYq+oA2kBHaVS8ZHKEh+R3pu9siD3aL09382EavPdHT3Z+5tS4/99IN+cyNVbnBlTSW8bxE4itp3WYKQ6m+PNZOmmKbHTFctAfc6M/dRXWO6Cdy+3nxjmg/CzFdtHN9rouI8YvYuTgJnXUl7agmplKX+10iFrWPcV7f6Oa6PC2JPq6iKRGezsGkTBdvMjuO6TRVSFU4Dq+bd/gKxG12qC5Tz7SjG4yr7BxTcck7VTfXBbsiPpgR1FeXhfZiO3MRghC/OW8r6Y+kNfj4D778D//x22b39KLxySefVLXcXLDBbYVrBI0hriSgd3fr9eSRtCck6aF09nbl03e/Jx9/myT9xzLx090kaVjal7BE2m27/NpfMpLu9dvS6aKEFnZdE3nqaW/djbpf1adlWn9wklGihqvMr4MMbtpC+6g4hatnkBC/RAVS5vXmI15zHmIlPwBh8npzcEnaajdq6GNUCOpHLvTZZr7BCxMbK9vsLUtnZV06IOfu5pYsXbshK/zoxe3bsg6SXgZZd65tSWPDvjg1aDflCMR0hMz5sfaj9EKKIScPdGj2aW4ft0FJGf9KUclfAhNSoWAiGyppswtbC1vAyc9WvyA/Oviz092kQlIiT7Pz1H1H9tGe93B08v7uvvz4/rb8APKTvQP5EER9H2l2Ec/T47yGP2YjPSBJ78DdkwbInSvtNvbhUmcit9d68trNNfmZl27KK9dX5PpSS7qoQxMHKewT3D498EGe9tYy1Ab1I4lDo1uQT6C+/aZGyIwKu+iaCX6Dv3CTvypddIl5cY559o4qfa47yXWcRp+vEPMwpZjYKyfY2aD9Sempm5XvLHt3oz9uE5GHI2hPko3kTD/1kXh9+3OwWE/n4cUxu14KZGYjtxq+zRFT7ZDyz+0Km/gbbGb5p5DUU/VzXUxfGk5Bt6wyb9YZwtN4WBRwLuqNP5XO8MNh4/Cjr/7sP/xHT9XbxapwJpJ2TN84hgGJduapTk6xLZL0aCCd/W25++537caxP/rj8sYxrK6Ymg//cxdyEicp97CC5stN+iDpbg+kwcenlagpdgDAHUmCttO/1h+YFxfe7KjaWbnDVYu6ISmfXwTfpmvHJOcWyBfEAuUhrzmDIA/11Yvp5jCuCEk4KIArbvYvWwvyTu2mHHIF3OWdb31p9pf0283dtQ0j5hs39aUjS7wZ7OYtyE1Z4ucj19elwevS3bYMWw05Qo5HICaSs66k+ZYhEjaJmq8B5GSgW8ftgQBO1gq6jFbYENVBYv/HYDpaeQYA2RkxqsEO1D+SNHcmyuKKlh/14N3p3GMPQMof7R/Kj+7vyA+2d+WHe/vy4eFQ7qK9dmFzxAMgnpwqSHofJI1+gO3tgmlX0WS313vyKkj6Sy/dkpewkt7q83WqA2lg+7nHCBI0V/J0WbcWdoC+NzzV9djErH/J722krund3uNUG3XJVanQud9RpSPyMHFSupN0VfFEjHPk4YjcnmTsz1FHcnZ/xMzJewYWmviBk+KqtsfTzEtLVMVzTA11fJk44dLWidfbqbpsd410jhXh8e6ZQsyvYj9pZkxZldZQtU2FLkRFO/cHzbF8GM51U0hRU3VzXSyrNJwC9bPzR1/jOMf8QR7oTu5K6+iD//Vn/95/+2vJ4KlGM3bI04rNZpaRghM7iXuCZfEEs7HQ5WCHPeNJ4OqhzsgdNAwbTL0jTu62uh0dgQyPsFqFS/8YhCoj5DVGnhMwOd+UjZ3KFzzwPR7pXR5p8YwCSNA8Fa83MjFPfh6S171Hen35wYOh3L8/kLv3juTu3aHcu8/rzWPZBqfs7IFsDrAyPGxCRPYGDdlHHgdjvuCjI0fNngyxYhaulm/dltWXXtRryre/9EV59ss/K8995cvy7Fd/Tp7/j78iz8C/9fm3pP/qK9J49o4Mrm/J4eqKHPZ7cgiCH3Ta2CRsE79G1evZxy8gLRJ/D9upLyrBNrDn6pFmaHtrVnW12fXAhZSOyQbtbLppYXoXz8f+UmYI8yBAD3w0X+4vrl6H0sFB1zL8W+2G3O535bm1JXl+fVnurPTlWr8jq6gqr1GjtZEPJjtUG0tnuMwTdQIBj48OIUdGxjhyQlHYZygd29cgQeg2Vtedw9vd88DTMy9tP8olY+7kB3j8SXYXAZZxlnKK/nKCEKfJvyoPFz9oqNJXyaJ2FLeJqNJVApsHS3jKsubJcSxQximAUtwzF1bjqwmtF9qVC6rxeHKvM+n/U42oobPzBSAOSu8KEJ0JEwFAis5UwHSYlzULrl55I5l+fIMrWqxwR1jpUvgqTRKujBP5ggV45MWvOZGs9Z21LIvLa9qR9LFSHh6CoA9AtvsT/STk9s5YHuhNYAOVB/yW8y4/eDGRfRD5IQ4SDkctkDIEBxsHjY4cdvpy1F+W4eqajDc3pYnVcf+FF2Tttddk66235NYXviDP6LebvwT/5+XaG2/IxquvygpsenfuSOvaNZmsrdm3m0HIgzbImcRLAsaKvAmi5gc02t2edEDQXRB1D9IFcbcRZ1+sMiLDqLfmDNBT1o68iSswbZJCmi8l+VGU9w7QrK5geZPYEkh3vduSG0t9ub26LM+srsrt5SW5joOKdcQtYZR1sJRuUiYj7NuRnlVpjQdYCQ+kCz3v5O6hiDYm8yYvd2AFYy9ZScUjnpsU5SLh2S2abZVdFRFVT8iLYR6xnYVUc5y2bhdR5mUjEqFLFSFXCW1jHu4/DSqtq5RTunllMG5e/GxgK5LvcQT7GkQZmpcemv/zF97+rz+wuBppGr4IoJGnZlV3idSBVJ387sDlAoqRnBjGvF7EU1F66tlkNBjpdU6+MVSXeUrUfC5X3xYNMsCgo57kDJKdgJhHIN0hiPmAH7fYA0HzbmzI/d2x3N8BSe+OZHt/KHsHQzk44rt2kRzkz281j1t8DzY/ctGX4fKyjDfWRW5ew2r4trRffE76r78iG597S65h9XyTxEz54hfkxltvgpxfkWWsmltbWyIrKzLuL+kXqPg4lr4bG01up6w5oWALQMBtEHUHxN0DUfdBzEsg6CWk64Owe0jLN0fpaUldcXJSseajOCzLcrLy+EpJNkGRPPxlXHLV72IWJOsuyHi115FraJs7a6tK1HdwAHID9dxE/BqOtJaGR9IdHEoXbm800NfArjYnst5pQtqygu3pYH832fB8wBwuX7PKqxq8Lq73DFI0bP6LJmtCu6R5C7guxuU2Na4etE8vALcr+7aRe9QtBthmf0ld+gGNKcpKyhoBnPtJzkMZTwY/2Bu2n9pnoqvQ+sf/+B//s+Q/A6zHFf0OHhIQw/p9Yq6iBkdycPcT2f/wQzn6yU9k8vFH0tp+IC2QcYu2OvvhB/ZcQTExO7KupgqXeYY/jicWookxg49A4Fh9T7ASHqWvTx3yndn7Y5Dw2L4+BXeHhM3HvXiXNm3BDeO0KsdyFiRI6UmjA+nZdeYeVs5Lt27KyrPPyCoIeu3lF2XjNZD066/KGgiZp7tXnn3W7tq+fl0a6+syXloBwffkiM8Qp1dnDlttHEPwIACV921UsQmixbMCdEFeLrrdSsraEAY2VfLwr8yMOjNi0BDiVGfhwks3IMWoLxetJ4WrEPzpDV16zRhtBz+vYfMmwAnJ9gir6P1DyIF00dBL2LcbWH1fw+r71gZIfWtDnrm2LjfXl2UN+i72I68363PSyMdKQLk8+MIfd7dJWG2XG6lIKcxfbDNd0xf2Kc5sTKdpXZf80aVHvQyZsnCJ6CfyMJGnm2VTZRdtc38ME3nYUWVH8VXlLHkSwWvPfuMYFwZVZw0uYtvRgtpvLCf7PV5ShMfOt3oywX2BA/bx+Nf/3ttvP/U3i0U0Pv3007P3iLQq1kew0AnteiYnVq5++O7uI+nsbcvdv/mufPKnfyLbf8RHsP5cuiDr7uGhroPBktwxwudm2Tk59/NOb5Uuv5rU1NeF8nWSFPqbHaTpwL6Noy8+9sUBx9PiIF++9pvXsw8GlIa5Q36dCn4QefGhC9SddW6CnFsg0RZPK3e6+qpOfuiisdyXFl/ZCULpYxW9dOuG9G9dl871a4W0NjekvbomXZByG6tfkvuk2dYvXR3wbnGu7nn3N3T8hjNGPlsJZMNTwRB0TKsFG5H/CHHSwB8nEH6CUD+Jp98TLj9HqBMMjzz1LyAGdPuqECbfKYOkU9f9JZiG9wHwYw58rSlvItseN+Uu2vWTw6F8uHsgP9nekQ/ub8un97blwSf35fDeAxD1kaBlZBMEfW0Vq+1NrLpB0Lc34F/tygr2ZUcGdkCH9sAiHYWhZVgONSyTKlSW18d9q/JJ1CdE9TNOE9E1fWGf4szGdB5HN/rV5R/16jdEO0cM53GE63I3groqu9x2kbgcVXZ+UEjXxfV0Z+U1D1WkV0WCjwpO0PwkJMcSw07WdCOqtl83JW1O1WYVI7IyLrkVcQrV6+jXYBUq2zKptGz3B7tj+4N/uQ7hyrwdnq97CNfFskrDKVSVSVgLM477YPiNn/97//nXVVWjwAWQNAZzIrzFSfq9gqQbStIQdhL8cYdh3lAhUfM1oS3M3CRnI2usMjtIh7hxayxDkB1Piev1a5A0P6CFsacvI+G7tEnSfGx3gLL43Wa++4r3EA9BmnybV6PbV4JtL2HlnETJeWNDlm9sQa7L6s2bsnrnpizdvCFNkHZjbU1f2dnog8x501cLAqJXQsbKkneQD/BDsiY582065fKfRGPXatVly2lP9UmRYWjRJpxElJyHEBK2PqbFD8Enoubkwj9tPt+NdJGPB6cAfZp4UJq606CuSm/wb9VyXx+BQHnNfgd7cRsHP3dJ1LzT+/6OfHT3rtz/+K4c3N2WNhphDQdANzfW5frGmlwHSV/HCnpjqQOCHuujeo0h9gp2HNsDux1VMJLm4Qzv52aVrFTebEZXjcpfjbcwoe3IoLoWU0y4Kc5sTOdxtCz8KZ4h9ab4Ii6hyh91xCI2BHV5fLSriovxRB52VNnVJD2fpAlvg3Ibyjap2qxCN2OTK9O4cRFHjwWmVPjJtIYU1Fj3h4KO7Q/+5TqEc90UPF/3EK6LZZWGU4hlHu9VnCg5Xx599e23/8E3k7JGwgWQNAZ0QdJo7oVJ+kA6HAB6nRlV0B2ouxKTBHLNpIUVNUVJmncNQ4awPUI5hyAwkjSKE8z5egOaPtMMP1/ZyTUrn2keoG76KBEmJp6KHvAu6pVVafNbzZCuyrr0tzZl6dqWrGL1vHL9uixfuybLWDnzNZ6ywvdp9/0IQivH26qUhEnIJBZsygg/ulkkm6nJjtvJyYBEDVdP2RsxE3ScDHxCoXBC8WepSdpDuKpPZG3Pm3MgaFJDPui0DOaeXC1GCzQk8zwZoSlQV2ylbg+v3w+wBj5sdGQf/t2REfUnu3vy8d17cv/Te3K0vSt9bP8GDnxuou221ldkbaUvK72W9FpoNT2iOsSBlR1d8cDF7k9gXyIlsz21ZC3behmDrKBV2mL5Y2FC21Ij6Kat9fgUZzamK9qef+qlW8bRV+iTzhH9REwXXQfDuc4R43KXmBVXZZMj1zNck/TJJE2wHcptKNukarMK3ZxNrkxXDD5z3BP1rnFfgcKkMAr1nfYTtDumQzjXTcHzdQ/hulhWaTiFWObxXqUk/btf//m/9ytJUSPggkiaRMUdgYmV11DhryZpfmCjXEmTpHmzkHJW0UmQC5mAQEbMi3MF5g1yIHgRaXSp3ZZDEBNPKx8eYWXJb0GCkPn0D2vAG7T0Ji3UkV+e0ndhd9oyxKrusNOVg15PDldWpAUy7mG1vAISXroBuY7VM/2JmHsg7c7ysn6Jio9H6RKf+cHVfFlZPq+kNS3boey3pJYEmiCkr8bUjWZlLYVJgtrB8UkSUSO0JycVJWuurNPpbxdOPDbQUpKiAu6mvODaHirzN9f8MY8SVJCgnSi9fXkzXBeCNgVR7yHh9sGR3NvekV1+YAMHYiudnmyg/bbWV2W539H3tTdwJDUZHoGXD2SCA48xr0/wyAo5emt5SRR2AK2hVVER/UQkFPV7Aoh5U3yKMxvTeRx/C3+hw1/QRZuIqFO7JB52VOkicj3DeZpos4h9FRhXk/Q0SUdxHG8DhivaJSUpUs7Y5LwpvCyUqu4UqGJ91OvxFppCCqqN+0NB0U/Q7piO5WS6KXi+7iFcF8sqDacQy4ytl8b7QXs0fP3vvv32e6qsMYULJGlrbr78gv3aSBprrb0HiaT9e9LhdDcMm4mkmZN1FJIXEPakevGji1XyIX74ogteY94HSQ+RB186ond4a51AIjDWU6a8sYnXmvs9EO2yNFZXRLBiHm9gVQwS7t66KUu3b2LVfFP6IOkOVtGdtTXpgMDb+rELpAWx6+lsXltmJVBvWyE7ObNcOMlPb2V/ByFbJ/YOy22FWxB1ALLCFqnr4Ifk+blMrp6HStQ8Hc7r1UbenHyMrG1lbWVYvmV9mKtlahOx6bwgNdP9oMECfj2Y9GyW3Of23PoIJD0QHDRBuz8cyf4R6nQ0kCb6wHK3i5Uz71jv6OPevINzBFIeYvU8goyVpAc4kCZJTxeqBM39mepp5Rqs3iXiZKp+BtW1rS3iU5zZmM7j+Fv4Cx3Lnh0fkcc52UXMS0+cZE832lTZR9tZYBzrV5P08ZV0rO/xNmC4ol1SkiKlzkNVmB5bXha06k4BKsYX9dEs6c9sU1DzcH8oJPoJ2h3TxXKq4Pm6h3BdLKs0nEIsM7YM/ZPJ6J9//ed//hw3MD/ZuHiSnlpJk6SrVtI/nlpJk6Mo3lGKHZ0DGTN3cvEQZe8OxnKAuZ13TJOMMb3AyFbQ9jpLkGq7K82lJemsrmF1vAkivg5iviHd27eke+eW9EDQvNa8Cn2Tp7NJ4nz1GVfMgL5xS/NP5MwydOC6lLBXpVr/nO7v3ED+akwS2iR/FUlHIK1PFkzDl/iPMKFwkonCFTXd0Yjik0+5SrAMmI/lZROx+pKEWhyrDq8H26kKs8bfuA0i7iGmLXyhp13vx6ofZbGleBDW5SUK9Ak0IeqAeo646mc9+XY1COqsLzrhwZnXUWH10fqynvBy7zpScxSIk6n6GVTX0hbxKc5sTOdx/C38hQ5/IV5dhF2XI8Y52UV4eF76iBim38VRZe+6PC6CcaxfTdKzV9LV209dhT5tYrGlOs6qEdtjyp8POgRjfRRVc0Wyi5hVBsFyquxz3RRS1FQdXRfLKg2nEMucbpnJe0Osot9++21+dL5GBS6WpBHUlTRCJUnv6GtBdSX9x76SLkmaz8UaSdtO5H5UF3/6n2pHR8cMfkgTR/DuDLCS5tyOSYWrXF3pUlodGYGc+XlIfrO5u7kpyzduyMYzz8j6c8/I0jO3pXfnprRubklzY01aPO0NIteXh+uKmedkjZh1RY78eY1Ury1TUBlWhR4dMw5Vas1Tvc1vCQqf/ZoHoKcIzIcVqtb2tR07+qdwwnGSdrGVtRG2kXVK7BkB0xOR7UPuwdIuJdLrCOl6AvcADFsg6dYYBzSTtt7yNURe/JymthG2l49UTUDIE74nlNtPloXLO9NZr3gGQCdKKzQ1ldWLfiUM96eYfAKNYfWbkYp5U3yKMxvTeZz+Br+ltHgNB3v354hxTnaOeekcebyHoxtt8niiSpeDcazfZZC0I/qrcFL8ZcDHCp+aoOsE7W6sU779ZVRFu6S4woQDaQasHPVpmGBZXnasR6yPQgfHdD2LsoPuWLoAjrM8nuF5aYoy3EO4LpZbGk4hlhlbZjyRX/35n//P/nUK1qhAXJxcELgjsj1U0ampUcFPORaCHTo596kLs/QvV5lrBwakDJ4xJ0GMSLC8Oxsr4v6dO7L20suy9eabcuOLX5SbP/Mzcv3LX5ZNuBtf+qKsvPmG9F95STrP3hG5sSXjtRWZdEHsvM6MZrFrrrzmDPLXZ4F5AGBxVmFMYvqXoJ5UUdZKSW2a2PjqTo2jjfrdfkHA1MeDP7PMF510Oh3pou49HGT0+/a2Mvqp63a6Gt/GgYs/i61vaAuTchRo7C/TU7iN+rlL3Xxug+0BthRpmm8k62G7ejjy6jcn0m2SugfYVBxS6a33R7AHYdvdgtoefJUpHybTz1siX8qILiy0dVim/ln4IsDqLwIrFS6c85at7XdGeNrz5HEVcZW2h3VxmYWLqa73pBk9in0NHc7mvWqbKu1cgn3E8HGUA3X+Zk3QJ+MSSDpA94337OoeriZpH3IQ2CCZJuhCdOZmHAgarvHERE+v6l3lJKS1dVm5dVtuvPaaPP8zX5LX/pO/K5/5+n8qL/0nX5MbX/myLH/+c9J66SWZ3LwhQ32PdlcOQWJ8VSdfOkKiHyMfniZPX/dQsTu0WUGrqNaVf+5PpKXCTzaRhOEv9MrtCCPO7lROYU3r+cwWSwAhkB1heVh8q8U73zsq/uayft9IW99chnAH+ha2s4nt8XRO1gV5sx1THP4LvxWoCiuYlzXUWx7S8DWgfP67BbeNg5Mumm4JP7xhrA/pdlgGs8CwZZsUG8Kw7lrVmJ9D2/8I/LpNsjsLkNSyclFtADPOMz9m9HBx2gn4UU7YU/3lCuPy28g7Ui7Ecb3di1P2dhtqsR3d9nh39DSXi7L82Yjxbn88jWsx1fymKmrMxblJ2juM96epcNHJNFCEXTsPNHUxmEfHFoQhrvpa2NMU7vFxG+SzBEK6tiVrLz4rW2+8Kpufe12W3/qMtD/zsjRfeE4at26KbK7rKzsbIDC+vKSRPmQxAdFNWqAdtooKC2KBvB5LYk3hSoGZCx1UXOuuLoR/0WVkIbSbL57Gn1VWUVJFG8DlKpmvGOXrRbu+su4aOZOw6fZw8MGVdfGaUZK1FpCAzeBP0Ci0CiRvNEpzgnRYH6NEKNFIYN0Jyrc2SwcgFM0MLuuIslge66j7i3XV+rbttagU5MM4PUOA1PaHIrR5tWKAu0T0ByD9SSi3GXkwG+ZfZFduf3RPzpVFL2K1ODy/k/LN47VvzEk7L84R8zgrzpv+sjGbqM+27aELzUQssyRXuNAzbopwUYWqasys9gKYR+hzt7kqSnXIz90I6JifnbVje5ratl+39Xe//vWvf8O0NeaBU+uZYZNdmBDSj4WTXmUqcloqoGr7Kf4c2hWwo6nha0XbmNg54bMj8DSp9DDxbyxL7/Y16T5/S1ov3BJ55rrIDRDz+hKXdvp1qQZXlFg16+liEpa+FxvplRV4KtbeZiYNXk81lzdONRHHO53Vrkk72rNScOBym0uJq1II6Ud1LCuLO0H0q18UkhlEV76qszjquJo24sM2tY2QjaghOBhRovZT4Nx2bjfrwQ3QhnVY+xbCMuDjO9JRCly0HYSXAXg/AG8WVJLm68Lg6levkIcK8tXcdJtJ1KhbEyv+FuqGOvZRF0q3hQMLxHeRZ0dLSWUiW60hm5l1DDOUTWnlH4tRuDsLKZ5Z6aTh+aZ+RcVJWeRgG50XMQ/3z8uXcXl81EU3iusWQUyzKCIRnZTW8z+LzIMS3gyZhzLvarE/C0UgZ/1FAeZOwXRWPk1obTaFLv2pbdnZ1SZWx+pv+kXheWvaGcltu62sXIoEhT+I6+iGeM2P5Mz5hX7NyOPk4/F4WK+iFwTmeGvAs4jtFAfDVEwpE2bpTctdl0NTaBlenmsN7MPNCddzXE2bnV7PBPEMex05XOnK3mpHHqy0ZHepIQe9hgzasOFKWVfM6DyJpKI0EtFwVTghCeudbSNkT3I2ki6JGv+wLUTrYa5LQa5Biris7HliHb5M42cQYr4tEJytqI2o9QAEZGxkbSTNU9/FKXAlbDtFzhW4rq61zhTdlCD8Qz2wkm7w4yZwycy8UZAErWI7BcY+LVCHeAgPTJqoX7OBclDHDg8kIF2U24Pbo6sEjjgVHHBoGpZrdXDYJAc3CVH4Yeg6IqbL4fm6HMsQyNNzv+Wo0j1p8D47Txx5+KrBiK5EGWadTxBul0tCnp+BOheD91pzidJmukcHKQibcP0ZgGRWipc1D16OSbmp0/5ZouNzwhtaeUNoKdSzX2Be+q233377YxjXWACYWs+Jsq8eA3cZDezPfQYLnwztFBAb+CENMqdfJ3GKqbCqExmCYQ7g7shI7o+O5MHwUHYGB3IId8DHf9hp0GG40tM6Mn0iQRfLnIWYkJSbdJFChSZsvSjUeX3miBN1JOGTJK9fnqfmR1F7O73sRK1krdeqnajD9WolbLvJjERN2/KOX+aJ7UpAKcWfbiwF/36dWFUKtqq2bIAZWD3ttLeenicxk6xJ2ihb3SSMJ6Hr9iNdRJwY85KIKt3C8MTJ9ZJjHbz8vF5PMx6ntjAiMTkPTps+zTjqc5S6eTjBZl7TL1jF+ZtSRp68m61decd88eQGwpxP2u3mH3zta1+rbxY7BUgtFwTuxKq97Hs0dxeHDX4I3Sz5sRKh4Mc6hkdHcrC3LzsPtuXBvQeyff+BvgVrf39fjo5A1nxGdzT9nKQVYWWQCG2FauSnf3RdlCjNfkq3oDjxLCq+Wi50FXkigv9GrkqyJkrYiajjXeC56OlwCO2UIEnWEJZ30Si2SQ8oeHDASw+2qm93yoOL6YOGabI+7wR7WrA8L/My2mQeHnZ5FwnWfZZcBZT1YYBhdWzMZ38Ee0DsC8XUl4LzYXk4FiPoDKmsqToAzKvq71HA6+b149jF3HPQ6/V/TRU1FsYFkrQj9aCpzmFdPu+gJcw2pshRDBy6RTZIETqpAR2DJD20Fxbs7e7JzjaI+sEDlZ2dbdkDUR8eHuizkv5KzarnJBVlYRUIcVq5RyiE+jGVwOWk48RGIdFRFiZq2MwjyPPD6uf1MqKGoH6djKRjPfI6HNtfTyDiNs/bBxe7f86Pq1afk8D6ssZa63l1Z5/zbrdg96syu8i+G/NyPwmaf+4/CRe5u3xsc+zqWTybb/6nn/u5n/teMqmxIC6BpB2LdkDvRCeB5FMezbqjCY919ol+vpIEfHCA1fTurmxv7ySi3gZR7yh5c1VNIj/2ZSnkpx09iRZBUT//UPgENaHwL9Xrkf6xDirc/hg2MnSXA8eJOifrpaWlKaJmfE6SnpfLWRDT67VqPz2fynHCZj11ZV1Rh6cR89r7rPviopHXo9zP0/Ko4USW1wk+/U2B4xJhWcyEzxb8c2Pf9FT8mVDkmbL1bYl+m7+STj2L4Ty7xsvm+OR49fmF8wrkO59++um/VIMap8I5Z7u4R2MvPrlTeEez/cofSJbMc4s502cDyc2tC6ogs1LsxgWSL09v7+9jRQ2yJkHvgLDp7iK8t7cnB/sHIOuj4i1ExZelkI+/2Qs//E/C0qxMwmp0hf7CSIuTUE6yToyzVtdO1hTaOEnGPGchxlXZme543Sher1yMwC9rZX914f3tccHjtl8wso+N6Uow0oXwzazYXOaZPNNpUuBCWqjIBJ6UP0bTlOtgONctipP6H/c3bSj0c4xyvuAcsry8LCsrK0PIr7399tt8k1GNU+ICliTc8fnOP6kzWEe1nU83qbynAZ5DzKmqJOvukDKpgp3FhQVwlTzgdWqsnnd5CnyHhG2yu7OnZL1Psj4AUfOrWvrua2SK1bLfFaV5FS7LUOccsPwuXvBrToGiLTJQR8JzIjyJsBlPcdKMZOllLCIRUe8E7ITsdfJ6zSu/CidNMI8D5m3fVcSjbvNFy6ed2iZz91amrlQCvmuqdtGxNKTuUoken3znQFF+mZfnS9f/HNF/HIxzMVS1ZZXOx64TNMeqkzTc33nllVf+MJnWOCUu4bzhvE5AcAeXO9n2dwyDdv00cvFXhenOVIQLQrVnhtlZur0+3J52IBLvIVbWJGUS9DZvLHtw365XY4VNPU+Bj4YjzdE6Hgmhq9Km2+Rbu8qmm7r5bCGkuhbw8MWKE58LwTq65KgaZC48ZcUBt7q6qkJ/1Qqbbi65PtbJhYguxe3zOuUHDF4+EbfPt7FqW2tcfeT7clFZJK1jWgcJ4SlJf4o0xLyfer+lrrAri1CvapFPoa/IYyqvOTieJmV3TD8tJyPVMSH6Ha7L7TgGOSZ9nqDLMMbse5gv/mkyrXEGXCBJ552A4eM7eQoazY6hocKtQlUXc3Omoz+KDoB0lzNf8qEvKwFxM26MVTI/7nAAMt4/OAAx7+s1ap7+njoNfnAoR0f20Qol4eLzjwbv+BgC6hKMjzYno2rLHh24TU6MXK3qQU4iRx+APggpkTRp5yvcODl4O82D2+S2DMf6xDp5mSTqvFwi7ovT7ZMajxqXvb+qsj9PkXm/LcFMIZfd/04eYgnV9WB72+dtbcHhiw4Xh48vH48cexyHnAd8bqCfwrGJsfsbW1tb91LyGmfABZG095CTekra2cFM9793BBXTF9B48xpM4Z3H3ngLSeHjf4xLoiEDbXkKnARMIuapbp4G3wZJ38eq+t59rq7TTWZK2PtYgR/A/gjpyq/nKLA9cZAWdfH4mTipvS4ePsgo8+rJeJKjD0QnRZdI2isrK8XgpF0kzBxVuoiT2ozpmXdeJydrSix73jbWeNrBPhLFwb5S3V/0RF0VMnP0OPS5NEc8jL5XFEHPDNF3PsB7DF5X+x69fTmvvIlWLZLrcwLHmxOzn13jPOAH7oyH/P6dO3d+XxPWODMucSU9C7azI6hR7QJZFLaVqIrlcDkOn7i5qi7J+ghkzJW1raq3d7Zle9uIWlfYe1hh7xth845wfdY6vUknYoqIGKfVqqrFo0Wsp7dHFTgwfTUbj6AjUXJgRqHeydrTU1imS8SssiOYxvPw+sS6uLjOy64q76rB6xjr6m5V23hcjTNAm5Pt55IhqOLsYT7/nd4nDJe66TQul4+8lFh6VQ1M72PfVtKlHftYPs6cnCn5mbV4sIw095DXb6SsapwDF0LStlvzTsBw1UQSddatp1JWJUlwuzINjV0cZaz6OJlptOnoLyzwY52zJGo+tuVkHYnaxci6fHxLv+HMI88KsiasLNvOq4hICvPgdi4cvHHgVhF1Nmg1jUvM67SIaeMk4sLyXBj28hxV+2keTmt/WlS1QZXOMS+uxgnQXcn2c6kGV8w+avPxO61Pf8de3UntQ0RRvmNe6V5HOnC1f5c69i+OqTiufHz7StndfJzTlumQxz+9cePGe5phjXPhYkgaHcQ6tYb0V4eAeaHhqVWLUZX6Uxo/BUPJEFWaLnNzf1GPosPyBZ4hPgkz9nnO622PW9m1mKGvqvexqtY7wXeMoP3RrR2sqNNz1gVZp2vXJHtO6lPCcihauCNu3WKw/PJ8LgYcmItO/rRzsvVBTHGyzgc09S5u66Tt+RHcvuieBK+z1yefWHzSoDhRL5q3Y5b9afOpcTXAvWZ7jn2Owj4Y+72NV/UV84n7LUzzMmyiSPEW8pI8t/MBvVz/9K2D+DsO6FLditPahT/JVJ2SJLuqscTx42Oa4zi/tEW9HwwnYlYB/nBra+t36KlxfpyPpIsdP0bn5Acn7OtQ3pn1y0h8XWUbHatrX54SftwCvYJzXDHR0RZOCk1Bd3mCx0e7XIeS8UtyNklffih0jpiHQ+s0LlfWPJ2tZF3cYLaXbjCz0+FK1tRxZc1r1krW028x8+es9U/9LIelV9WgAslMk1wBpEGo8AGdE2Qc3D7AfVBTImlTfKAzrecTBnzhj7oI6qrq4XXxfD2e7rz8cth+sx3g9oukuyg8zLKeDMwbLGVbpj0K0YlKhV9Hp47j1SyOi5FyJsd0EXn4nECVp7fC5xaKXUeOfbbEcR27lo+LOGZ8/Lqbj2Ha+Fhj//QxBQwx7/0a/PUz0RcE9sgzQ8m4iZVjk59zHKqrHRj7qvgyUhs7cAk7dKUnreW+tDpd7EwMBhCn9hc/NHVYn7M+TyAqxHr0MSE8P+uHTGWDbiIt6FgZiwMPq99sLHdM1/qnYdrheMNs0zPWIN5DELCSdXoxCm8ym7pmzbvCfWWt16tB0vq8NQYOyT+t1HntJ7/+k4NRXge6BqsroXqV2XlcFnLSYNglDngOZB/UPsgpXGFT/HqWX9OKK2+fBHzw041+R5yMvGyXOOm4uC7mHWUevJxF7edhVh65Lo+PiHGxHZ5OcNtdiDJsvyReby/3m1vMERCsIlRvQMpi8WGCkQvBH+e+CvGJS3+tiATTnxmeF8T7CIO+3/niJs5TfL+DLxAsjomZhr8MmDDMd/zr523bLYw5jtXyKQ66Pm7p+pj0sePjx8GyUn/87evXr39HlTUuBGUrnwLaPfQfO1w7rxE1V9Mm7LAgOOQ+5meHQdLttSXprixJGx0Be1dzUaKGL/WjAtzVLkVkYVRae1p2RBtsdPnHtT3zZwUw+FAR+s0mlokS1KMlJTcINwLxmj9IlQNgOBiChEHW+weyn1bRTtI7u+HxLX0xCh/hwsr6aKCPfDHtMJ0SLweR1WQKVCW1lp3kOCqVDwU+UVSBeifMSJJ+VO6DPxK1n0ZzwvZJIZ8YfHKoItgobuP18PLjZBPJ+qT8XByV++0SEcsm8vDTDd8XdHMpoWMf7UbXw3YgT4LGRAXxlbRCCZdHyCVBF2GEcrGZB79MHndP4Wf8BQB9rygRfjvwp3BeOT63WN9NLjbPP8BDcuYYcILuBYKO5EyhnY+RWUB539vc3PznKVjjgtC0HXg6YaeDT10lZH53WcmagrDq0ZXhB0fqSrq7tgySXpY2dr60MBi4mtbnlmE4C+hjMZZ9zjpnlES8eRwqYMTskuwQR7idbURy+Ztva4pnfnS5AuaLTnhamytm3mDG69IkZj0FXkj5FjN7k9mhkjsf99KbzTKyrsKUWutgrtU3Rl5NsP2cJJ0Uc7KOhB0lP4KPxOoSSTvusximP9YhJ2j3u51LTOthSsSs/XbRyMutUYVZ+6JCr83JH5sTSNRG1u5aXAmlQ6iS0J+J94X4W8YDRXYed0qkrFhOcQmtEM4hJTFTCHYbE/Zd9GOsmr3P8zvy0+MwEXMffkoYez4+iJh/DpTz65CDFKxxQbCWvzCkzp32ofYr/PAThF1MvG2skqS/JEPs+AF2/Ag7foKjOr0DO6H0Fbn5GaSpuJnIjCyp50RE/2mQKgHXO2pB2OGOcJ4KJ0nzNDifs46nw420w13hJxB1VS1Rsv45HocJ3CaJkjwj+TnJ0uWE4JNGJGtKTuwu1OeTiZcXJS/TyZmSh6PeJeZLeB+o2m/ngecXy6rCRZf7NGC6Ndl+UQJ4Bo5T4wQrDApW2g31U189KsslgOXlo3Q6Z6advU9PguaZ+hw/IGTzBlf11l/K/u3Cvpv8WDV3OA+ncdRfKi8/KTljJc0VNcW+K88xYemtL1oZs/ol6vSvsYr+tylY4wJxfpLWXhg6H8Lqcxc7tIWd3kVH6ICkG5AhjtqUqNGJRrqatmx817ur0PwzHZDUBbjQLTOwwqd06ikCQPSfjLJjWoc1pAGDwUKyJekaWR/K/p69Izyurp2kSeYUkrWeDlfCptg1Jb9ezb8Cp6vulUXVAPeB7wTqZB0nkXniZM10ueSE62WcRXwS9Po6uK/OC88v5jsPi9rVmAb2XJg86HHRC2RUArQxclZJZI2ZDGHsf8YX8DSWh7muizjf/tLZIBF07G+6Qm6WB5n8zGvZ/+En6XZt5cxxsoRFUjz49fGj9j5WnJyxgLK+riVpeVVAfT5Gut9KwRoXjHOSNHfctFgHLrux3tyNHd/lRLqyIq3VFZmAqAeYVI8w4Q0Rb8eC0/DVc5GRA2GSr0k6fk02Njz4V0J1bk/bJCWidTXiBOrik7Vn5YOnWF0rYfMU9/Qp8SiRuPWUePrGtX46U5+9BmHzNFaoo7VwrP+TB7atTTj2JR2Kr6zjBBPDnGhyYvcw3arVtpNuFSFXiaf19FHOgjx9HiZyfx5f42SwtVw4lKz14mzgBG0zg8XjlzfUTFxI1NjvhYv9kGw9rQkxHS5CMPa56ixQcrYs0yuPbbXrxFze/OVjAUKXsgSCXsZ4oYQxw3HBfu3S4ngA8Rf9jP9BqgC7X19fX/84BWtcMM6/kuZe1A5b7sGpfcmdjaOyJic4dAxZXpEh5LDTlUPE8TMWkTTpi+Kd0pEFE2CpxiWM2KqtpxETwj8jSTkxWueNohM3OrbGmUmBcoU90GvSJOzydDi/b23ip8UZp6ttEDZX2EzvR86sggqK8rKfZDiBcvJwgrXJyE5xu3CyiYQ8K0xbz4f55oSbk6/HR4mkTXHbHLnO9+EsuL0f7J1kf15cdv4PH7PGQq7ndhs5T7sgat5Tk8LumCAPznE6zzFHy9P8idjTqsLyy2H2ROlbHN4fvK9pPwRBc+U7dQob/d0PXJeVjNONmBT4l9Ipbh8LHAfep2Mf9xU0sUB9f3dra+v3kr/GJeBiSJpSdGLv2USKoxYdAb1EZHVNxmsbctTtywH0Q3YGmiTLKVT191ngQDoVrF7+V1H6NFJdrO/ih/8cMDzdlI48zU2dPHR0rq55SnyYyLok6h29bl2StV3DVqLe42lxu35dnhIf2eo6nQ5/WsB21PZNkwgnFU4wUXLCPkncPidtJ98qifFeLv1evygO309RVwWfiNlP/B4Fl4tAzM/zvKi8Hy3iNngbz9ou6kuxuYqraJIzhNd3J6PkRl2yYXtpm6WVt4YRtB8rHV6603s7xdMx76nAvlP0PV05lweqvOFL+zRXzYmgo/Das7ogZ34JkGmZB28iY57eL73fTonGzAb6zw/g1K/+vGQ07t27d4ZuY9A+hz2JYW8K7bq2a1voyG1IZzKU5uBAxnfvyuEPfiSf/sU78v63vi2ffOfPZPCjH8iNwZFsjIbSBwG1kQ2Jvkmy18ytDHCSjNFpRsh6iIjBuKFyCLujSVMOcVR50G3L4UpPll+4I2tvvCZLn/+CyMuvyMH1WzLAAcGIeWrdrH7qQ16mYcGpU1q0gh1VXQuU8e7hvzr4SzpNo7bJPwW3I+jnQCnJh8LPa+rkD1EdB5PaYZBiO3mtqN0xknDi0AMDLbYczE8D5pFOjHNx8oskSL+f7XB9BMN+c18e7+ljXC6+P2Jf8LiIGE//PJmHWTZV5XndrA9N90PXxXRV+eZwm7y8HB4f7ealqYo7rvMw2zd5FWwT2mMewX7i/uTBLz8koRyMCM4xmp/9e6rk0Uh4sI9J1mqR+oJOVATKVIcFGf2ry7AWjn8Vt6fa8ve2Vz/LNLXpdWybjjZK1C66n5BC5xDb7744YBZMxh9LrgGNmwLrZLVdAJYHge0YQt6+du3aN1RR49JwbpJWN+13hkl77KK8HcxJujE4lAlWiJOffiT33v2+/ORP/0w++OY3Zfev/lJu7u/KFoh6GQOnjf6vJA0C1iwtQx0WI3QuJWkoBtAdjZsQEDVKUpLutOVotQuSfkZJuv+5z4OkX5XDGzcLkuaJg5Sz/pKk7SS1/WicRStify7iXOeRVMOvUUUCcz2s8UksnE6NF3pVq5+D0iZOEK1nB3gcCZpHw50OV4EkaopPrOU7d32SrYLrZ8U/bogTX4Tr6bo46Of2+6Q9BEnHSwsOxvtlByfiCOo8D8Z52P0+sXpbe5zHOzw+7je6VTIPuU1eXwdtYt2s/0wL9TF9zHcW3GZWuQ6Pj3bz0lTFTeum42flxTYnOfPs1Aj7fIKwnukCW9O1fNCGHHz8T5us+cFGCU3zTv1JSTqRsgIJaKIuE5toCp4Bo4klOdbuGubcwDgSL+cCzAOMo46uj28b40zvdU01YHGol9WtVBnMt8h+PA5PYy7y/5dbW1v/RAM1LhXnJOlyx+nbdgD/LUl6JK0xiHp/X+TeA7n/ox/Le3/+5/L+H/2R7PzZt2Xz7ieyub8nq1hJd5CYq2glafg1r+SSpHmTGQ7fEkmDoJWkW3LUbGMlDXdBkk7dGsKJ2rai6Ljquk41BgRikGHNUr2IS+LI/WX8tKuifrUsdT74TG0O9D5QeS1KT7kqUfvAjZOs5ePp3PU8XDyOiP4nBT5Zu+uI+kiwdKMtdZHAPY5t5WHaeFr3e9htHTEuCm2q2j/qub/mwe3yfLweEcyr7DfTRO3hPB9HVX45TrLx+Gg3L82idg6zye1s/5Ck+Z6D0XAwtT/oWpqUDptftAFUmmcS/qV/GvEHfrSZDlYII6C3mcT2m1YJ0LZVgi3b2/1xP9DvcZov/zUt4t1P0VxTnVRYlrmMr0RSe+qT4Xba77+5ubn5NeRdv/rzIeBcJK07LLmEEbVreLp7AuK1096tAfbn3r5sv/+BfPhXfy0f/PEfyYP/75uy9OMfytqDe7KGSbAbV9LIRnNKLlfRlAH8A9gpSfNUN6Qk6Z4sv3hH1l4HSX/+C9LQ092LkjR+6NNOn7ZBdQmMUssERKqVJkFMEkfuL+Pp2qAt9KpL9szPfsxNOnWSPQetnfrGAAYxczXdbnNg29G1DWLamb3nHScBpi0mgGDj7iwsanfV4ZOYT84etom6hE/iVatsgrqYh9t7OCLa5X6Pd5dxOeJ+qkK+b+h6njkY55dMvB/kMgt5nrPKIPK4WKcYNy8Posq2Og23vWxTQltDJxS0K+YjrqAHg0M9+Jqkt3TxeWNr8yR6ExmA+vKvGOx0Cz9E29pfgGJjSePcVX9J0oyn+ItF2M7qwoZ+P10d9wPFygSYZQKLKIOk6KJytv0aHxJEJPXM+GNwu8YO6vPV9fX1d5KixiXjHCRd7lzroOZTLkQnb6KT2HVpkQ50LU5IIOqDT+7Kve//QD75D9+U+//+D0X+8jvS++mHsoYB0xlxBY4OOpekuZJupNPdIGmkOOLpbl6TzlbSJOnDGzdA0ktYgSMxH50o/ljrSNL8VY+Gk7dE4S/tzKUXaZI43B9d89PNSLqIKwENf0q/edTOB7SqGOZA1kFvetOV+brOJU4OLjF+FqJNLP9xRT7Z042TO+E6ShVxun20cfG42EYxrsrNhfo8n3ltzrhF7eL+1z6UySx4fYjoz7Fo3Dw7R5X9ovmnw2mAbcx3EThJcyUNgnaS5k1jAuECUReJvEGM7YDxoxObzk5JOGY4u/H+D7MhGWubc3zrGE/trzrz+/451u4prUrF2C2ATUlbn4SIrseai1zUPQav2qz4Y3C7xm9gFf2/pECNh4AzkHTaWcbGBSyIrMiucBvo9HrKG0ElaWgbIOGjnV3Z+fCnsvtn35a9f/9Hsv/H/04aP/wbWdk/kDbiOQCaPJBFhsqrSM8cwdt6uhvDKpE0Vs4kathzJb3fAUmvkaTvyLqS9Of0xrHydDcGjb6gwLplQdIUErUOBIj9m515pmDb6XFm7AMqDib3R9f8dDmAp9NZnANhcxQpND14kQcnIp2MEE0dbyQpjsRpB78P8ig+MXCSmL4BzeJnwdPl8qRg3uRftHUFYjpK1alxoop8XVw/TKfWXVzvmLd/PM72I91sgg+g2s682MEdbXlg57pZ+5X5+XZhi+FP3gQrz/SlXTXy+Hn2MW7hfAs7jnMDiZjkPBgaSds1ae4PtDUESwBsxFESPiCKtuHBvR7go21AzO1mF2OtgzbqIMdE1A3OLXawqwStbin880rQxq818+CaYf2jbYpXc+qTKIrNgkdV5faVrvtPQMqS5S4G7nf5N1tbW7+YFDUeEs5I0pCKVOVXYCAgaf2uDLx6rAmXw350OJDDBw9k9N2/lqM/+abc+3/+Lzl65y+lc/+etI6GpGisuq0U5qRZQcDHdtMYBeFBWkkfIXc73Z2vpEHSr7xckPSQGWBAkfxtC5ygebSMsA+E5E7pAoykp+19IEV790fX/NNulAho+DPldzsl4ETS+rKTNBlZXGkXSdonXfoJhv1o3sXTVcHz8HTRnZeuClW2p0l/mZhHAIvE6T5JE7+TK7eN+hjnYQrhepK036jmhO35ELPaidlYFPeF2ZXCfZRsaIs/tYTS96nb+n6l360NZb6E1zsH4y2q3LZZcDvHPPsYt3C+bkeXB+JwScSjER9p3Jch3Ine4Q2ZmBg5H2CAHGFbSNLYXhzc8zsAjUYXBL0k3c4qZBljrac6I2qIEjUbCWOT7aRczfaytlUwOoXjQbfqObmkeP47irRE3HSda4noRoM5SFlqWQsATfdxq9V+q35pycPH2VfSEQVzcfhbR9GXA8AlSTfGNkDYISYjTFAHB9L62/dk+BffkZ/+338gD/702zJ8/31p7u9LF7Zd2LacfCB0R8hbT0ZBNYTwmrRem8ZIOGyBoEHSRytLsvz8syDpz0jv828VK+kjvoaUr/XD6hvTEMeO1s3qCEH1i84aNk8HUPIrNOB2peuDKLrzdVYDhkxvk2gBt9NfAB5PrysexqdItk1x12j61Wj85JNvhOucaF08LofnkxO0i8e7raNKR8yy5fbktovgpIk74qT8Pa/cblYZUU9/XAF7HF2K61wc9DsxuzA80tOxtE2GOVhFjeMP9wH9ti9MLKz/IQ/3up1dHuG+9L5i+uP50g1FJiCGP1PQXhlspjG9TdYWwT7PKxnnbTaNkIhREKsDD3IwzulODmU82kfb7sposCvj4R6i9lXfmBxgbGFGaUFI0vwML2aLMch3xAP85gr6/ZYsL92RXvc6bFaQbx+iF/VQPMmZgiCRSFihrvlDLS2e/263AArLuEMVMZzHEaGM5NX9tgAajckvbmxc+zcpWOMh4uJIWtXMisOCBJgEA4mCMWKAt4EJqPvxRzL5m3flkz/8d/LJt78lD979nsi9e9LDKqKPI9s2Vw88/aTXizC5ISkFHK8kTYJWQSmHLRA1SXp5WVZeeF5WXydJf04maSVNkh7xVPe4rRRtq3rWjwTtdS16bQH1YvCYWyjco3HmlO4s/3GX+ZqNBRlywJcC6jCodhQjxCmkycp/Pb5MY5IjEqy7ETGdu1VpXPJwLkR03e+I4TxuHo5P1tWgXVW+i6Z35PYMu87JOZJ0jI9h1xFur8QcSF7ziCTt1U/hlGsR79unvxVNiFZXt8guGTIdxS+TaGI6MKSNpmMczR0hUMS4DulQq7IgB+M9LiG2zRRgq+Yz4o/ZK5CCagij9etQmEP0WjPmk8ZkHwfrO/A+kOHRPRkefILwA2nJHmRX2iDobgeU3BpKCyQ9xHgbNTsqAoJudZ6RlZVXpdd/Ac2xgXyXUBRPe1Ow4mbxSawt2K7mOujzmuv+KqMSqrYroEic28VwVR4sKBU27cwF2vF/2draql9a8ohwjhvHCN/F7jKrKIzBxJiCHFSqHY6kd/++tH7yE9n5iz+XT7CS/ilfbvLBB9LZ3ZHl0ZF0eApqNMDsxcGFyQoJuYpWNxH0UEkaq2nw7yGfk15Zxkr6Bayk35CukvRLcnDzhgw6S0jLU91Y/WEgkaRZLyNqkwgP+wBSRzfRPUHoJJCkCJ/w3B9dovSbHYMx3vTJC8Q8zB/zL+MdMVzaTdsQ1M2K97hok8P1ua0TuZP2LPL2tD7ZRp271RNxCbfJ84jwOLp5fJ6/51WVDzHLnlKQauanRHjY4yhu72kKwMugqVI6/QWYtvCaT+tNfYhLiTUctyvfRoYLTbRz1w8QkZE/csnIwhvSeH3UoY2GCI4uj6NrBqU92169gOmijcXn9ha28iFgSF00017PRKRT2XBbjT2M//uYRO6CoD+Ug52fSHP0qXSb29Ju7Ei/fSQr/Yb0OmOQ9FgGrbYMSdLtnkj3lrR7r8jS6udB0q+hVtdQ3gry9lPeRtK8f4af6XXEdiFiuPDT8W0qVjTVSGZAWUaJad100R6YUs4F2vCdo6Ojr96+fXsnqWo8ZJyTpIm4w5mVZ2euxiY1ph/tYA1MRP29Xel+8okMfvRDufeXfyF/+60/kZ3vf18mWGH3D/akMziU5vAIA2io9sxCSZrkDLdYSaOAAbjRV9LLL7woa6+/kU53G0kfdUHSYxK0EbU+5oUceT2abllnB+Lw6wNIHfwUk4Cq6aqngJMRMcslcr9LRJX9tB39uc4Qw+7PbYg8jq5PdlHn/pPgtpScqKM4ot9xUvwssN7RrcKsuCr9afJh2Mk1ku0xwg1wfXRdpoE2gKpUw8ac0k9fTBfj3E83a86Z7RttNT3hnpCmyss8Y5kzoLVzO9XAN5Wg0CbX4DbH24lA/2JNSNJkS5roSpqH8ry+PJDWZBvzyV1MIh/J0d7fysH2j6Q1/lh6zQfSaTyQfmco6ysd6Xcb0mo3QM59GbaXZdxdBknfAUm/Kt3lt6TTfRXzGUh6wlPeWEVPeLq7VRD0FEmzTgl5m2s4qrBdJ5E0obnPbOBQ9lRxHpiuwyygjYeo39c2Nze/mVQ1HgEugKQJ3+nMyrMzlzHqw4/G4kdJ+uhQ+rvbIp9+LDt/8658+Cffkk/feUf2QNrt+/ekAxJvHR1JdziQNm/uQFpfSduNY1hBwz2C/giDiSvpwcoKVtIk6ddl6XNvKkn7I1i+ktav2KBWGMbowHa62+vqYJy6qYebC+G/93odXMmf8HBJ+vRpc8S4PD7q8riTQPtZBE2JYNgn3Ognctt5mD95G2bFVelPkw/DlCqCdpkFxs3fTovTLFI2Ba3Bcf9UGXPscnjZRXra0otxoXXjaIB7rBwkY1wliqySpwJT5ZUJEuAJJEcU9oD7o65oQz7FgUPv4nFLtRlAg4P9xhFI+oE0Rh/L+PADkPR7StLt8UfSa9zHSnpblrpjWV/rY6XckXa3I5P2Ggh6Qyb9DWn2npFm92UQ9WvSaD+HfbyJvJdRSrmSHjcbRtLlxhxrp7i/1e9BTcLWOJmkibj9x2Fx013LA1PKefgnIOh/mfw1HhHs/Oy5wQ7hHYYdoJS0JsW/ueyU+rKNDo48V3B0euuG9F58Tq6/9qKsv/CstK9fk9HyigzaPRwQg1jHTemMWiZYDbcQ5t3fel0ZogNRN8MGCTeJYf61MFDbOKLuqOB4F4e5bRVYMi2rTDmGsv4mBAwxKDgwKpM85dB2SRLDVdA+kCRilv1JiGVWwetSFZ/rZtk5Ypzb5uKoisslIm+PAui//JvqjmcFi4R4+fmBxcIysuvnw3CjWyE4qK7UX4DYh2amdbEefAaan4od44ieV8p4UI8NxSbbjWMNnvae8DLaIY76DzC/QEaHhciIz07TuimjRk/GrVUQ8pa0O89g9fysdHu3pAnilgYIHPuLp/3tqRaUg2nIZ7yHgTiOqiUZng3f2NjY+O3kr/EIcUEkfUqg80xa6M5tkOpST9rXNmXlpRdk45WXZO2556S9dU3G/WW9WWMy6WAgtaXJ09UqoF+QL18fysmLMsHqmK9O4YtIJ/oYhB1J06blAnI2v200+6+7OTiuayyOnGyqwEmDK2veFR7Fdb7yjnJ80qmWk2w9vsruNOVQoj39LjHs8dOSGiID46ZddaZxiZ2U9OWE7aLalP+sfVvalv5CQHJT/igx3t0g+g5tuoijqzocFER3nlga1onzQpKiAblCBVFT9CyaEXeTlAyi5UE/G3s8acto0gVJL2MaWZdG67q0Onewsr4Nsr6GMPRYQBhJIwknEk0MqdpXjwxnrsw9tOWvoE/yjS41HjEukaTZQXIpMcTgGEx4F+tQGjy19NwdWfvMK3LjM6/K0p07IuvrMuwuy7DZxRCCYODwWUWtMl09bQ0XpKzkDBnxmhBPOemK2srUFXdaeXMMOaZrcxxubmIDvTgrkPQ10A6cEefA40lCJDB93zjEPxFZJTmRnyTMl25VXifJadPl9l6H6K8Se7zpuBiBl72xbM6yrymC90JgHVtlah+iHK+T3ijGx4jSY1kUbktef3ePCf8W0SWZLhtCBavEuORWicWleMwJdoMb54Y0X6R81El2ui1N7Dfunyb2HRYErVYP+j6It4+5ZAWyhmlmCyvpG1g9YwXduoHpZgMZLMmYJI08+JgV89SmVNf+rg640acD2uc3tra2+BnKGlcATe/oVeJYNEyVyXS8w3XswjymHaKP86avUbctjdUVWbp1S9Zfekk2X31V1l58STo3bsh4dV0Ou317IUmnJ+M2j3Db+tYxErM0uhiLPPUEkiZRY8CN2x3BIS/0JHB7bjHe0GH+UnRwRWElg1vAdQlXaSheFVTtdyL2CfdHiRP9zEl/hixiP8sm1zM8Lz+Pd8nJOKYlbFWnW61hc2cJ4e7lQ8kk68SoefIR1T2cNrqN7lYIs6nS5zLbbv4+1XpMheF6faKrMSa2NZg3cJA/1rNvnDuWIMvQY3U8WYFu3Yi5c0NavdsqTUijfROkfA3z1irmGS4ckB5l2JyBlqRAa3e9L37Ku9wHlk7DF4JYA28B4sSa/d7GxsbvJn+NKwAeZs5EOQAMJ4WtA0zH53Cdfh8aE9qgBWmjw2Nl1dxYl6XnnpWtz7wGeR3+56Vx7boMVtbksL8kg14PRN2RESZDvpts3AAZN3sYZD2RVheDiDd68FEJCAhdWnbdiAcE+jIUbC0PDEZYVlMKgkb8lCQdN6UIZ7rkferhfcAlxyy9I8bl/ouUy8jTJRKz+9lLuEJ1McxuBwPjXRwnpTkHvFoJ2ILkI7LIDNO2CKft1z/3z5NF7Spkqryop6uRaqKOalIcQ/Y8RwskzbljSdrdDUwTm1ghb2K+2IJcl2bnFsj5GWkvPQvhzWK3oceCobGBxcGykbSe7uYchLkMORtB83YxhFjUKaDUjOame7HIK3Jixd5DX/215K9xRTCXpC8TJL1RswHSbckAcgQZryxjLNyQlRdfsNX0y69I75lnZbyxKUdYSfPNYsM2VssQrpRJyryBQ4m6vQRnWRog8wZsjbR5tMuBxDsu+T3qCUiawrIxuCAcFpXCwQdxNxJ60dc1UOM0OE5c06iafOfJZaGqrFkS7R3Tm0f9AsIOpoj6C0ZFEUXdPQ6ARv+O4aQ+H/J0/zzRsv0v1UOTYqya6+EYP0tSnil7/yX0cpUaYNCDYNuYL/r9dVlduyVr63dkZfUZ6S3dkc7Sben0n4FLgn5WyboB0h6DvIeNdSwOliA9EDXmK8wtughAXSm2mrY/AjXSv2lkYZq6XApYnstsYDwOIb+ytbV1L6lqXBE8MpLmiOI1nTFEV8YkX6yUZW1NOjdvyfILz8v6qy/L8ssvSvvZ2zLe2pDDpZ49D80Xl2BFfYgV+CFX1v2+NFbXpL25KZ2NDWmurIj0QNIg9fI6snXS2F1njg0YuD7Gq70nBqbSJv0M7qnxBIMEcXG4yLxmIBVRWe95xT+yvn3KNlFzpWV10z+EB+yYE1p9rJbXpLeMBcHGc7Ky+TLkFVneeEX6qy9Ld+UFEPRziaBv4IB/A+lWQMx9XUXzshpfFeoH/6kUCH9PAIj8KgJ94Z+DoP8gBWtcITwSkrbJwY4ym/hr6PUddPxWR8Y8Vb22Lu1bt2T11Zdk9bOvSu+Nl6Xxwi0ZXVsDUXdlH0S912vJTq8tO0sdOdpYkcbNLek/e0t6t29I+9qGyHJfJm1uHkoZY5xB+DgWv8pFvwr8rIqukIOcBBuQBnVTGtc9rbDVTClVOCn+yQG37yzb+HB6kbf/sf2RFY8Y/TvbtjxEsN5F3UnQvIubLzBxpZ3qtktkK9LsbUln+Rnpb2AhsPm6LG+9JcvXPidLm2+CpF+RTu95abVvSaO5gTmBN4rZqe0R2smuRfO0OQQTRv7uQi1Rm8tDSZyg6VZJYftwgRX0v9nc3PwXKVjjiqFx//79S+0V1ac1oWvw5fUjdXUwjSf6qcr2YCKtIbr73r7I3Xuy9/77cu8HP5B73/2ubH//+3Lw/t/K/r0Hsn80kiHvxlzbkCWsvPu3b0nnzk3pQjo3ruv17fHSsgxA/KN0A5ndCc4BxtPXOO7V69Ll6akInZbSxFVMYIBOaOZLk5sGkj0POEyXp83zcFgeJhFV9rmdh6OOyG2iGxHj8vioy+NmIdq7xBuseAe0hxnnfaO6jyyGRfOYF3+e8h3+/DCf0x0O7bldewc3etei2cNu3mpsaluTmdtPbUMWR2dWvjFdzDeHqmMZAO0XqW8V5tZX3em0x+oZUQTZ/9DvJi2Mdo5FCnLlXNMYqsu3jrXh9sDVazjA31xdki7mAL7ZUN/xzX7L+1k6XRzV92Tc7GH+6MqwwRtWuXpOcweEpfGpET7qSdGvWFFYB843hNeNagaYvwUqkG3XQwDa8ntwvlqf5r66eGQkbTdYGEmj26OTY6BgBDQRbGJiaw1G0jo6lOH9e7L/wQey8+735P5f/7Xc+973ZPujT2T/cCiytCa96zdl47nnZeXZZ6SLVXRjc11Gy0sybHdkgEE10CNgDhhbsXO08Fq03kgG8QEX4UMoko5jSqcDDo5qUEJN0oXr4gSd3wFNeN+o7iOLYdE85sWfp3yHkzTJ2YUkzawXzp62cybqqW1NZm4/tQ1ZHJ1Z+cZ0Md8cqo5lALRfpL5VmFtfdafTHqtnhAZT35ukMajjnX8k1XRTl5I038kt0u00ZX11RW5sboKkQelYILRojD5rp7Ft3uDNrUMID/RNX84ZnDYofP+CkTTDqR5acjUWHU+XDbTjAZyvgaC/ZZoaVxGPiKQJI2kla/zqySJ2dhI1SRoTXgeTXANEPdrelqP3fyIPsJL++K++K/d++pEcgMT761uyfudZ2XoeJH37prQ2N+Sw05Kd0Vh2BwPZx4pmwJci6FGtHV3bIHSStkcm0riaAlWRdBxKPuYr/Sn6aSbpqvS+an7SSZrp9eUbWIlNv/2KK+lkdCLQfqiGElVen9S0U9uaTJzYprYhi6NT+DPEdDHfHKqOZQC0n5UvMVWnDHNHeKccAAAbHUlEQVTrq+502mP1nII3EPosQzqg4U9mPGNmN3XxFDgWAyTpLlbRa6ty89p16YKAeSaPfZP9dgTCTuf5lJhJ1Pa6TxaBXLQ4ZI56sAxdSUNjK2nGFTWqAMdV8h7D7FSXAbTjr4Kg/3UK1riieHQkrSOIjyzQLUnahCQNmYylzVf5gXAnD+7LwYcfyt0fvScP7t6Vw8FQlje2ZOPmbVm/eUN6IOhJvyc7sL27tyf3d3dl7/BIhlzh8OUnPFrmIMII4bwZj4ipjvBgFUnRzxB/1WcBc55Skp4VH0k6vuzjSSJppqUYSfN0N1fT9upKX0mfjNR+sDV7/oSEHp0yUzdF2/gp4xRZHJ3CnyGmi/nmUHUsA6D9rHyJqTplmFtfdafTHqtnAe975uq0klx/o5m+cIRETT0iWgh3u13ZWFuT69euSa/d0XU3v6VNI9uXNjvZUyCYndDHmd7InrBf+04+XYwXaqG2mlTDhsosi3kpLxz/6+bmZv241WOASyfp2dAunwZcWQV2dQ4w6/x+GnwsLayK5fBQhiDgw/19OQJJd/vL0ltekZbeyd2SIfr49j4IemdHHoCk92HPSVOHEUYHT4U5/KiYMgtVJEW/HjUzT/6ao+BK2nV52jwPB/0uEVX2uZ2Ho47IbaIbEePy+KjL46oQ7X0SZdiJ+UklaaS2CT0RNF19v/RoKOOFSBptVhwlcjwkr46JFEjRU9uaogrKiAVlcXQKf4aYLuabQ9WxDID2s/IlpuqUYW591Z1OOy8va8PkLRoL+wMHSnzHuH4fG6JvT4O33W5Jv9+X1ZVVJeqlpSXpcP7Qd37DPo1jGuvKmfmlIqyY43VhqZQyLtpYzInQ8YM6Lmp/dnxrfX39axifPN1d44qjZK2HDu/WFFbDxY5a9XpQAwOn2dKbv456fRmubYjcui2d556X3gsvSueZO4JDYRmtrcoAA23Q6eq1aD7SxUe7/BlpzoEmmAbg6ukqJ+fj401Bk+gWCPZFXJWuxkzECXf+5Hv1YdVHv0qbUWwPnJM3bV5vYVzdmxbGVFOx4e0AQg/CEdfEPEDhq0BbLR4w2hsJ9awahHdt8/S2i80btg/017LhgtxOb6ub/MmmBCIIn2M8vDBOa38q3MOB5C/VBP344BGSNGGDIEo68a0DxEiWK+SmHEEOQLz7GFgH3Z4McSTMZ6QPcHR8CP2wBVu+uQwELRiEArviFBWEML8NXNOlGDdK4gMuulE8WWFAVOlqzATJ7HEnaAc3o9gebtKZNyvvPN7j6k41H6nBtZl0Z+i+4JkcvdyCeYHC98V3ul24FHt3vBI1kox4apykzLvKlJzjrrSwE7WJ/5n+GFx5aqI+rf3pgHb55a36vdyPFR4xSS8IDppCcNwKl5+7nCLhpIunVBnWNA4dZXYY4INAB1kmxfiIbpmkxhmh+y3ujxo1LgxpgOoYZ9gIut3BqhlkTHLu4cB+eWlJlpeXpdfrFY8EEjy+MtJF4mIiIGb11ykjn1qqUUTQdVkE0X7RNHPxzzc3N//P5K/xmOCxIGkfDiZ6hRl9Fp12PJYJLwjyqBkqPaWFQVcISYG2FZilL5DGRD7wTkr3pKwOz4J5JPzUEPRl7P6nt0udCXqeDF2tgVWxEjRWzbxRjNehl0DQvAZNkqae84T1y5SG/VRHuffVqsb3OCL652Amg0ecZLNIHjPxb9fX1+sXljyGeDxW0gFxoudNOhQ/1egEGQkhj4ugxTxxVOlqzEZsfyIP15gHbyf219BnzzU/P37gcK0YsgtDiRpgvyMZk5Rz0dPdiJ+aH9D82l/NW4EqbWk9Ox0wMyKC9ThJTo33sE2/DKm/D/0Y4rEkaYr7Ixjmqe58UBbXnzL7eaClypw0kfir6lSlOy0uIo8aDxHn3k3zJuGqzJ+efsExEMeBk6uPQ8ZxZcw5gOPdV9A+D9Dvc4FfFsvzNHpWT3Ji+0b/LNBmlpTOwwLahh/O+CWsoj9OqhqPGeZ+T/oyxVEVN08cHvbTVR7HgcfByFNaq6urKisrKzpIfVA6PF2V4MfczK4K0c7dWToPE9FfhZg2uk8CfGKtARQXNKPk8H1PN+8Hrsv1jymKzS9JmH0/iuu9H1HHuYAEXJzaxhzgp7apc3LWS2HZvKH+vP08jn9qayqzDH+u50+ZYvYf7Mo0QdLfBeM3Njc3v5n8NR5DNB48eFA1IzwU+AA7CzwtXev01rkZ5ksk+Kwq5ejo6JjYm6DK0+QpoblEysvzLAefIepzfwxXuY55tkTuj2GH6/O4GHZ/bkPEuDw+6vK4KtCGEx9RtCnASdFXNT5BEtHmPPB8TspvXvx56sK0fPmFPyPN52yHfOPYyF5mciqgGlqToj6x3Xk3BvXsswybsemYxFzXm6/wlP4McdvVX21m6mBL0H5WvkTMO8exuBTU/Ip8Xab7IdOyrQnvd7Gf0XVCjrpI0FVAjzeP1sVDGgiu7xN3TV/WF78LXX8+K1iulz0faKffBUH/SgrWeEzxSE93LzL5zwLTVhEDdRyMPHrmXZxcRccVNUVfXoCBy7RaB04KlJy4K+B19vLd75iX1hHtq/KI/hpPG9B/it3vfSn2h+TnA/9PEtLm5FvF4eRj0u9BiQTNsc6xzPEeV88u1DlJzyPo06Fifyjg1/98Kx4+0F7fOTw8/PUUrPEY45GS9EWBgzUnOQ5GDmA/9UXCXltbk/X1dXUZ5sClLafCMSeBJD4p1LgYeHtGqXFGsOmekuZjNzE5TtAc3zk5c0w7MfspbtpQfBWdzxUR6Jn6Rzx6mj0XdiC/dPv2bbo1HnM8ESQ9C07WJGMOWg5grqQ5mH1AcyAXAzgM4lkDOeIiyMbziHlV5XsRZZ0Wpy3zUdTxyuEym2DRvCu6btXq7krvr6xqPiZ9PMfrzpGcqXdyzk9xU54GoJ1+ZXNzk5+grPEE4InvtT6wOVg5aDl4fWXtp8A5wEnicWAvQtIXBZ8s6eb+XB42Tlv+o6hjjQqg+5KYlZzZlekkonuYffusQG/TvsSqRmKuOq3tK2dfNUdynrW9j0s7nBZos99eX1///RSs8QTgkd44RjyKSZ1l8qYe3uCzv7+vcnh4WNxU5hKvfTncH91FdESVnSP6iVnpcn2uI3Kb6EbEtHl8DM/yR1BflYdPsPHgZ1YeZ4H3n5P60bz48/RBpo03jmnf0RvHrA+dCqgGycn9hrKtVOU2KeD25Ta4CyRvkWcA7fPtLsLHzU2l8RTWien1lzGVyPOPmBkHPeN0/E3G6DNl/4kk7K4L+5kfjM/rXzO3OQA9FBEpUMAVs/JGvEaZ3bx2OTu87JnbxxeW/AK2v34e+gnC03H+JwMHM4+8uYrmNeqNjQ29Ts2VdVxV+9E4ZVFiOc0EcRVw2XWK7XEVt//8mN7fF3j8UQ3P/7LKObaLqIhC5O5ZEfN1ScD2se9wDHY65eUqv1Tlp7bPOk5PxGmzOXW5tD+tEO5OA2PrnYODA344oyboJwyPfCX9qOCD2Vc/+nlBrIDio1quYzxdv3GFaSk+KUQh6EZCcr0jt42uI4ajTZVdjI+uIw87qtISuS7GVcHj2R4O6ijUcRKNq52T8jsNvJ3PcwBwnrRcRTO9rvziSnoId7zo96QTYFuswKbSWXuZikZhnZYKmFq5Ja/qoj+AdS7azu2mTVBshZJBVMeSMg+6VbC4ogy4nsbC6gCFZwpKzmnF3O3Nvs7s/cyFWKR/eb3mgd+InlU/3ycG2KSgtuXMNBEn1/E4qtNgWz5A3/ta/eGMJxNPLUnncAJ2ovZnrN2l3gmbAzyfFE6aIHJ9nibGV9m6u0hcbkPM01Wlo79KPwtuH9NQIknTjTYXgUgCZ8V509rpbiPpMYh5OLB+orrTZA1bm+TNP43yOekpE99+VxJFfGk4FQ/Ediu2P5oUz/pOp4so81AnwBRsD8YV+bMW6uXPdF9z1/uMXn+GFOTMD2Wg/zhBu52ny1GliyjrNBuoDX6r7PK8S5uynWflP79eszEz3Q625e9vbGz8YQrXeMJQk3QABy4nFk6uTsokaV6v9lU1xSYfs42DnX6fHGa5EdS53iccIreNeeRxhOujXY55uhgXdVXxs+D2MQ3l6SBp6zN0KdZPjKRPlTVsczKNKOpZOJrgGIo2KQ1Lf0JhAzfPV3EKks7hedr2lzb5fo99xPuJCW8Ss1d6st+0+f3ndrl6jmlnYV4cMavu50fKt+qFJhOv08X1f+C/Wl9f/73kr/EEoibpCvhk62RNgo4kTb2L23HQ0++Ik8i8CcXjcpsqf+46GHbxcI5Zulyf55G7s8B4n0AJhl33dJE0+wyE/QPuqbKGbU6mEUU9C0cTHEPUH/On1SHz8vzyfBUXTNLeF3z/u3j/iH2ELlfPFMY3W5DGNEGfhJNsZtX9/Ej5ziTpi+v7wD8BQf/L5K/xhKIm6RngILZJ1yZgipN0JOvop61PUA6fLHxSyuH6PC7qcpeosp83ic3Txbh5OiL6I6h3iWGfhOuV9AKArRFpNYp6Fo4mOIYij2iXYFl4H6VLXWFY4gJI2sdD7AdKupnkBB1dxnt/OU2/Ocl2Vt3Pj5Tv5ZP0vwZB/2ry13iCUZP0HOSTDSddJ+bo5qfCXaqQTzh0XSKiLneJKh0nNCLqHLN0ud7DUT/LH0G9Swznk3C0uQj4ZHueSfe8abmv2Q98v1tfOCtJJ08FinoWTpGgEkXbZEaqxo/+0c3yVVwASVO8D3D/R+KNbpWOrveVs/SXk9LMqvv5kfK9RJJG3f8ABP33sY31ndxPAWqSPgE+mH3S8Qk5ihM0ydp1PmF7Os+natLJde6PbownqnSc2IhcT8zTxbh5OiL6I6j3uFgPn3Rrkl4AsEVPSYHjKOpZOJpgJoq2qTCapDvaGEc7tZ0yQ0B3U1TSzvZrUZcMcd/m+99PXzPswrCL29P1fGJ+p8FJ6WbV//xI+c4kaeJs20Sg3u+gj/FO7ntJVeMJR03Sp4BPZk6+PjlXiRO3T9wUIk4eVRNFPjnRzXXEojpHlZ2D4SqdY15aR8yDEy3BMP0+SdONdhcBb8OqtlwU503r/cD3s+97vuDktHmbeUxTtlWRV+HAE00zuL3azQEJm7aFuH30J5fxcf/F/RkJ1ve7y6yVNMUR88oxSz8Lp7WP8HY7H+blcba6oV4fQL5ev/Lz6UJN0meATmRJOClHv0/YnKTzlTVtZqV3+OSST1in8UedY5E0FNYlxhNV9jk8PeETL8M+IT+dJO03Ti2+vcfrUqYt4goHntw8wO3VbgrcB3CC2reDb/miX9PSLYySDsj3te9jd3N/FLf3vkE35utwHRH1i+IsaRyx7LNjVh5nqxfqdIBt+vvr6+vfSKoaTwlqkj4n8gHNcJyofbL2CdzjKVFPIXxyoVs10czT5W5E1FXZ52nysGOe3uM4+RIM+2T9dJP04ijtYxuZv4grHHjmZO/2JdEyp5QvHVfD79tRun7wWKb1/JxcKb5vo7iOdlE8jctl4jz5+3ZeJWB7fnltbe1/T8EaTxFqkr4E+ERH4USdk3GM88k8TujuVk00uc7DdKM/R9TldnTzNHnYMU/vcZyQCYbpr0l6cUzbezuZW8QVDjxzsrf4SNEGzQ0/zM8E4eQvP9XqB42U6X3r+9X3rb8JLJK027kwTHg+l43zlFO089XBP8UK+l8kf42nDDVJXxLKCTBNfmkCj+KTuU/orvf00XXEycf9s9yIk9LlafKwY57e4+KE7BN5TdKL4bg928raq4grHHjmZI+amVtpE/umZ2iu/3I3+T6cJb5fZxG04yL3+SI4T3mn3WeXjN8FQf9K8td4ClGT9CXABzldn6woPon7pE7xyTwStU+eFA9H+AQ0ayKq0kddnp5uniYPO+bpPY6TNMEw/U8jSfv+Zfg0OF4XtpW1VxFXOPDMrDpjLbJq+6hzvbu2b8p9SfH95+Sbi+ujzUXu37PiPHWoaq9HAdTjGyDot7Et9aNWTzFqkr5g+OTnA90nM580PC6f0CNJO9yGEtO5vwosp2qCijr3R9s8TR6OqIrzvFxc5xP4k07SFN9/3Je+P8+S93QatpW1V6EvHHgqszcl4y0NXVUFuIL7o9x/3l9dnHydgKPENO6nXAWcpx5n2WcXDdThHWzD10HSHydVjacUNUlfMDjAKZysCZ/A3CXc9YndhWGmdXvXRTeu0tw2x0k690c3T5OHHfP0UVzH7XhSSZrpXLh/KE7Qvp9Oi+N1YVtZexVxhQNPYZ6ns3izOR7HXeD7opFeuenCbzgbMZenr3OSvsh9eBk4T/2O74OHC5T/MepPgn4nqWo8xahJ+oLBAe5ClBNhSU7uEk7MTroUt/WJ323o0i7qHJ42So48PtYj1s3Fw+56GtcxHOFxUXyCJ0lfxgTvdcjrchqclLYqPurop/jBk7+Bzkk6tgft3I1CTLvTbaQxZZEFPI1a4welmKvlsa3dfzwx9bY/SnLW92TT3yQpk6jLeMvH0ji8/KsG1vOseJTbhLKHqPvbIOj6UasaipqkLwE+yONg90nDJ7oI2kVx5LoYdp3DSXsWiROud5sIr1esXx4mop+IZeTpOJnb5D99yjTP4zyoaovToip91C0ST2GbVq2kI8FF+P6geH5lvskWweOlT8PzZvbuj21fxuU5JTvaK0Gn1bLaW3rPj7bmWhlXHeepY9y3Dxso+1c2NjZ+NwVr1KhJ+rJwEQOdeVTl47oY57ZOwB72OMJJxG3yiaxqYos690ed5x3BeIoTBcUJ2if+i0RVHRZFnrYqr6ibFU9hm7JtKd7O1Ht7+HZ7HjGd+x2wVhep1fVwgRSMbWp+utPtX66omSKUAYWL27p4AYwrCpsC0yXvFYTV+2yI++FhAuX+Jgj6X6VgjRqKmqQvCZc90PP8GXbxST/qiUgi9EfESS2mcdcR7dwf7V1H1wjC3LiKdpuLRF7P0yBPe9owQZ23b2znaOvb7brcjUArqUuSdr8CXs+HbjxDoSvgQNIuHrZELMvKg5aZmI0SebnPDDwtn7wVKO2uHs5Tt6r98RDw2+vr67+V/DVqFKhJ+pLwMAd6LCtO/NFPkDxcYpocjHMbdyk+8eUTYJ5XtKNEsp4mgYtDXofTIE/r2xsRw/THbXB7Smzj2HYnwfObdiFMWhHnwmv97ZZd79doCN1p2xT209101Wt5qA8uidoCkKLKFo+tCDqiTHsVcZ66LbK/Lhj/CgT9m8lfo8YUapK+JDyCgV4gL9uJIpcccWIjwfiq0MnGEe1cPyu/KE7QlItEVdmnQUxftT2z/A7qTpKIuP3eHlWCWDOKZJr8FLZnvGvezL08HkjE/OnXWBoZ4GWIeSqScwwpiW2GpSC0zJmJHi2sbmdDvr8uEyjrf9/Y2PjlFKxR4xhqkr4kPMyBvgi8PlWuT2h0OfETTtJ+yjYSdZwAqYt5ud8RV850Y9qLRF7uaRDTxm1x5HnncS4RDHNboz5uu/vZPvHgJQqsVMyvPnNTPNPpqW69AxtlKeumgyr8MVlha0kVamce1M+8RKGvgtp6fFkP9181WN3OhnxfXhZQzu9hBf3LqGv9spIaM1GT9CXhYQ10x7xJiXFen1iv6KeNEwbBOF9FR6KmnZcV83SJZE5E+4hocxE4b34xfZ7XvLD7o863N7pV7cBwvKbsMFv1FRLTajz/uL94LRlJGc068J3btg/GmpS2drd2SpyI2KtLp6g7nJlEPRVnmbEO7r9qiO11WsR9eVlAGX8Agv77qGdN0DXmoibpS8TDGOzEvAkpj8vrxLDbxBUdwTgnavo9bYyPbm43CyfFnxbnyS9PW5XXIjYR3j7elrFdY1rXF6erAyzIH5Pj8aW+jDKSLr5gBb1GuRsQt6CoU+HE2ARVeQxzQ7mF/+ohb6/T4KT9e14g/28cHBz8wu3bt3eSqkaNmahJ+gnESRPUvEmoKu0s+1y/qB2xqG5RPKq0OYw0E30lf9SdFpbOpYRT5HGO5Lb49tgd/JWkC8ytU0pSTdiebk76R4yztjdxkf0hB/L+Dgj6azVB11gUNUk/gThpgpo3CZ12cqvKK+Yxq6wq/bx6nYRHlTaC2+3bHv1E9Eew7HnlWzqXaVQTtedFlyQ9i6INs+rliWqSvjgg33dardbbq6urHyRVjRonoibpJxAnTVAnk8KjwXkmx0eVNsLbLndPyv/k/eEyDSXpY2rm5fnNX0lrDsezNaQkNUlfDJDneyDor9YEXeO0qEn6CcRJE9TJpPB44TIm1YjT5M/2q2rDeXmcvD9cprEYSc9bSdckXYWL7k/I7wPUh+/jrj+YUePUKG8prVHjMcV5JuSLxFWpRwnWZ06dKj66UePCca8m6BrnQU3SNWpcAJygHy5RXxTJOplHqXEB4M1hv1gTdI3zoCbpGlO46FN9TwJOIt7zEvOs9AvlW+wvusf33by92ShOW1eBL0epcVZgHB3A+QUQdP3JyRrnwoVck364q4caxMnXMWdjESJ+mvbpRR+YVLXd2cuYvx/0urR6judflhniCjtLF38jihRz6z2/bo8Sj7L/ot35gpJfBkH/nmlq1Dg7zk3SNUE/Glw0sVxlXHYfe7zb0tvmpG1I8U7Sj8HNX+fBo5qXaoKucdE41+numqBr1HjUIOkucpBRNVbr8XvRwJz4WzVB17hI1Nekazz14MFmldSocUr85tra2r9K/ho1LgQ1SdeoMQNPFlEvstqucQ7UBF3jUlCTdI0ac/DkEHV9ZuASURN0jUtDTdI1ajxViGRdr67PA94kBvn1mqBrXCZqkq5R46mBE3Tu1jgtwl3cv2OaGjUuB43t7e36cLpGjRo1FkT9mFWNh4l6JV2jRo0ai2On0WjwTWI1Qdd4KKhJukaNGjUWww5W0b+wtrb2b1O4Ro1LR03SNWrUqHEy7pGgsYKu38Vd46GiJukaNWrUmAOQ8weQr9UEXeNRoCbpGjVq1JgBEjSc+nvQNR4ZapKuUaNGjWqQmGuCrvFIUZN0jRo1ahzHO41GoyboGo8cNUnXqFGjxjSUoFdXV3mqu0aNR4qapGvUqFGjxDeGw+HXaoKucVVQk3SNGjVqGL6xt7f3C1tbW/dSuEaNR46apGvUqPHUYzKZ/FsS9O3bt3eSqkaNK4H63d01atR42vF7q6urv9xoNPhO7ho1rhTqlXSNGjWeZtQEXeNKoybpGjVqPK34nZqga1x1NHZ2ds59unsyqc+YP0xgUkm+pwd1H6txkUB/+lfr6+u/mYI1alxZ1CvpxwxPI0ETT+t217h41ARd4/GByP8P1+v0t3O5h88AAAAASUVORK5CYII="/>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41988" name="AutoShape 4" descr="data:image/png;base64,%20iVBORw0KGgoAAAANSUhEUgAAAekAAAHdCAYAAAA5JYEsAAAAAXNSR0IArs4c6QAAAARnQU1BAACxjwv8YQUAAAAJcEhZcwAADsMAAA7DAcdvqGQAAP+lSURBVHhe7P3Hk2XJdecPnqdDZqTO0roKBUmAAEgIgmQPaWxhvZk/YJazmE23Ga23Y9aL3x/A5SxmM2Yz+7EW1mQTIEAIEloWgIIqXSlDZIaOJ3/fj/s9LzxuvRdaZZZ/M09c5dfFcffz9ePX732VX//61wPLyNgnBoPcXDIyMjKOC/1+/99/4hOf+Pvi8AOoFtuMjH2hUqkUexkZGRkZR0W1Wn212B2J7ElnZGRkZGScEQaDwf/rYx/72P+jOPwAsiedkZGRkZFxRqhUKp8udkcik3RGRkZGRsbZYdfp7kzSGRkZGRkZZ4eLr7322mPF/geQSTojIyMjI+MMUa/Xx055Z5LOyMjIyMg4Q/T7/bFT3pmkMzIyMjIyzhYfKbYfQOX111/Pr2BlHAj5gyYZGRkZx4rvfvSjH/1isb8Dld/85jfZ4mbsG07QmagzMjIyjg33RdKXiv0dyNPdGQdC/uJYRkZGxrFj7ArvTNIZGRkZGRlnjHErvDNJZ2RkZGRknDHGrfDOJJ2RkZGRkXH2GLnCO5N0RkZGRkbGGWPcN7wzSWccCHlVd0ZGRsaJ4LliuwP5FayMAyGTdEZGRsbJoNVqTT7//PObxWFA9qQzDoT8ClZGRkbGyWBra+sD3nT2pDMyMjIyMs4BBoPBv3/11Vf/vjgMyJ50RkZGRkbGOUC1Wv2AJ51JOiMjIyMj4xxAnvSzxe4QmaQzMjIyMjLOAUTS2ZPOyMjIyMg4p8gknfHogtfD9iMZGRkZ5xGVSuWDq7t/+9vfZquV8VCiTLjp8bh9wGtkqWTizsjIOC9oNps73pXOnnTGQwsINoUfpwTsx470Wno+IyMj4zyg/K50JumMhxJOstVqdYfUarWwrdfrQTQqDdJqtcK20WiE84TJJJ2RkXEOkUk64+HHYaaos/eckZFx3iEHIpN0xqMBiNql3+/vkF6vF6Tb7Vqn09khnPNw+Xl0RkbGeYJs0o53pTNJZzz0SIkZAmbrBOznt7a2bGNjwzY3N63dbodwKUFnLzsjI+M8QHZphyedV3dnPNSAaBH3nJ2c0/MQMuTMPuC5tD+nZt+fYyMZGRkZZwnZre+++uqrXywOM0lnPFyAeNMtxOpkzFQ2HjOEnAoe9NraWrhOWMh5enraLly4EGRqasomJiZ2ELZ71YT3tDIyMjJOAbc/8pGPPF7sZ5LOeDjgZOmEyRYihVTZZwp7dXXVHjx4YIuLi2G7vLwcyNkFAicsJD07O2tXrlwJcunSJbt48WI4B2HjZROvp+NpZmRkZJwGZIOG70pnks54KJA+Y2YLQePx8joV09krKyt2+/Zte//994Pcu3fPlpaWAnGvr68Hbxoi535IGEK+fPmyXbt2zW7cuGGPP/64PfbYY3b16tVwDSInDcK7V+3bjIyMjJNEr9d7/qMf/ehb7GeSzjj3cG+WKW33ap2kEYgYgv79739vf/jDH+ztt9+2u3fvBk8acsaD9sVikC7EPjk5OSTq69ev29NPP20audqzzz4byJprhCM9n/7OJJ2RkXEakJ36yquvvvpt9jNJZ5x7QJSQqy/8AhCnE/edO3fsd7/7nf3yl7+03/zmN/bee++FKW88aJ5DE4b7EQDZ+odOeDbNdPdTTz1lL730kmn0Gsga4uaaDwRcMjIyMk4aslX/V5H0/5/9bHUyHhqk3iyEi3d8//79QMqQswac9tZbb4Wpbqa/fYrbPfDUE+YcHjbPrm/dumVvvvnmMA488YWFhUDyPjDIXnRGRsZpQfbmYrGbSTrj4QAkmXq0kC4kDCG/8847YZqbLcdMf6fkXL6ffcSJnvB44xD166+/Hoj63XffDc+0fUV4RkZGxili+K50JumMhwKQKiuu/RUpCBZPl2fRkDPe9Pz8/PBVK5/aBpAsMuoc4Dz3EZdPm/N8m2MGAoQj/YyMjIzTgOzNlWI3k3TG+cUoYix70njATFczPc2xP392Ah6HUdeZ/mb6HHKG9Fl85qSfkXHWoM2mkoK+Mk4yHj6ofrenu0dVapYs50FAuu/AQEHGkDLec/r8GAIvI41zlIHzKXC2EDLT30ybEy/7eco746zh7c/bbyp+HqRtHcl4aPFUsc2edMbDAwwRRIxAnOmrVfv1oPcCcXjcDALYlr/znZFxFqANpkJbTcX7Riqc9/AZDw80wHqs2M0knfHwwI0NpAk5O0lDqm6oysboIN6Ex+8Gj3R8AODxZu8k4yzh7S9tp7R/7w/p53A55pq3YSdt7yfepjPOJa4W20zSGecfZYLkGOPj3+Vmi5HC+KQgPDJqCnwU0vg9zWzIMs4LaMe+eJK2StuEgH3Wh/UTvHrIR3x4TMMxj4EQnxVKSTu383ONTNIZDw9SsvV9gGFxz6DsHXgY3+4Fj5c00nRcHNmYZZwVvH0CyBYiZt0En8F94403wquDvELo7/vzpoJ/hY/XC/1zuZA4xM3ANvWwc9s+X1AdhufSmaQzzj1SsnQCZeuvY3Gcwo/L58eBcGmcfI2MX8RiOy6NjIzThLdRxAmatw8gX14Z/MlPfmI/+MEP7Pvf/75973vfC1uOXX784x/br371q0DYN2/eDOQOWTMLhWedSfr8QfURvOmKRlu5ZjLONVKCxJhgWFjVjdfwz//8z/azn/0sfGmM846UWFPjUzZEqfHjHn5Ygx/dePnll+0zn/mMfe5znwvf9Z6bmwvXM/YH9Iyk+vXzjvL5VNA1kp4bF8+HBd7++OQtrwjS5vlGAK8Mpm8iAJ8WZ6CJzmjXfP6WX32jffPZW4Qfl+HnWv2X31y/GWcP1cW/kR36RrY6GQ8VIGmm5xj9I8CNtxuYgxoawqdEgGHj96WRbLwOD/RJfQH05zIOHt7vgZTK4fcTz6MK9EPbh6Qh6F//+tfBi8ZD9i/l+fQ2U90IU99cI8zPf/7z4HEjr732WvDCIXeeVfugKOP8QP0gfHUs10rGuYcTqAvknC4ac7LeDX7vbnCCIBwk4FPdo8jitJCS0sMijlTfnHc9ct517c9DU3H9p3ov1x3nP0yCLtAB7Z1pbsjYnz/zrXk+6sOHeHzhGN+k57O2kDDCdYide37605+G2SdIHo8cD9y97rPCqDJ/2EV1Hqa7M0lnPFRwA8+0nr9y4gtgQNrI9wPi8zgRCJ94WVjD6ljiJy2uZRwMXge+Rc8+C0KduY4hFrYMulzXiBM49wE/73X2YQI6RG+QL4QLuaYLwdJFYC6Ed0Gv6Bci536IHY+bBWccE36/fSbj1DDHn0zSGecebpRTw4yxdqJGMERcx9Ac1NhgoDx+jJ2vmkUwahC1h8mGbG94HbigN/Tn9QU5QzZM2+IVQhII+oZwfIYEoV5TYnai9nMfFuBJ0zbRETpjy+AGfe6mB68D7veFkNSF/3ocHjlkj67Raca5Ql7dnfFwwY2RGx2fAhxnsDnnsl8QFwYLokZ8AJBxMFBHEAKC/iFoyBmdMg3LCmO8OKZrmXZFeKaKd8cvkKW/Zsb91LXH53X/YYETLTqEXNGfr8weRaweHikDXULStGtIHrJnsMRMRm7n5wuqq/DVsUzSGQ8VMDIYH7wCFnWx3c1gE/6gcK/PveeMgyElCXQImUAs/BAKz0UhZhYu8VyUV4N+9KMfhS3C81IWOLHoCSJPZzKIj7pO4/+wwHUJmSKQ7DiCHgXasQvgXto4sxbExwCK44xzhQn+ZJLOeChQNjK8UjI1NWWTk5OBrFOiTsPtx5CXDT7eGnGyupv4eWfaySHjgyjXDWAfzwzjj1eMh8z7uv/7f/9v++///b/b3//939vXvvY1+9a3vmXf+c537Nvf/rZ985vftK9//ev2T//0T+HVOt719RXIxAMx+bPXUQT1qIMy+/Q/SAcs+0HaJ1zQJTplIJQ96XOHGf5kks4490iNCobJX5Ganp622dnZQNZlogZl4hiHNG4IGmIm3lFx7ye+DxNSfaBDgOHHQ4NceY+X13/wkn/4wx8GwVtmlTHT3f5b4Exx+2ImruFlu4fN/VxnWpZ4IZNcD6Oxm1645te9zTvK1zLOHqqHvLo74+EARsPJGcJE3JO+ePFi+EjDzMxM8HgJi7HB23DDs5t4/J4GBM2HS65evRriZSDg8WbshOsNoDvfx+P1d3khW/eWIWdImUVjo8iWOsOr41kpi5kgZzxshClwiJprTMum9fdhAGVFx7R9f87PYGiUHvzcbuJ158/593pslHF2yLWS8VAAg4IRQTAqECee7uOPP25PPvlk+HoSxz41vV9gsIB70JcvXw5x8pUxvsbkJJ2xE2l9IByjSydZViDjFfuHNiDsdDGYT1mnxMGxT7/ynJSvykHMPMOG4N2j5jm1P5P1+vswgDbKDBID1MOQKnWUgvh8wOvkDz5MOj3nyB8zyXh4kBoYjBPEyecMIdPnn38+EDWeL8bGScNRNk6jQHx40MTzwgsvhDgha0jajVfGNtApekY3CMeQJs82IVEWifF6j7/ikxKr379bvRAOsobUWUDGl7V+8YtfBMIm7g+bR00Z0TOzR7RJBpQQ9UHgdeZb7icuxPtNxvlDrpWMhw4YGfeknaTZQtJ4GgclVQwgRg9v/MUXX7RXX301EDWeNEYxk/RouLF3w58+i/ZvS0PQ6es9KVHsBq57nBAy8bHiG6+cZ9ekMW6F86MGH4hAqulaCfeo99IlcH0C4qIO6CsMTBHiyu38/OHNN998LJN0xkMBN1QIcK8CYn3iiSeC1wtJu4exH8PlIE6MFM+hn3322UDUeNQ8784exniU6wTPFs+XaW28Xz5QwvPn9NWetF52q6OUUPCoWd2NB81iM0iaH5UgrQ/LIjLK6CTNDBLerxPrQdo68LjoK7Rx/4GN3M7PHzY3NydyrWQ8FMCwpM8gMU4YFhaMQc78ug8egZN06q3tZcS57tPdjz322A7CPw7vgnwcVs4rqAu8XH+2jEDGfGQDkoagnUQd+y1PGi71lH3qG5JmywDgw/JsmvLRrmnvEHU6Rb0fvXI/4vqkvRMHazBo99mLPp9QPc1kks44N0iNjRuVdN/JwEF4zmNg/J1mthggzh3EMyAuPJP0GR1xeB4ydgK9OEm78Dwa4mQq2t9tpr7Qo5OA16XLbuB6SsAQPvEzAICkWVgGcZP2fuJ72EF7pn17G/Xp7v3C9UNbp31D9gxGIX7vSxnnC6qTq5mkM04FGAEEuEF1AX7djUUqTs6pYJh9FTDPQTkHOWPEMEApUadxp0iPCZd6JZ5uOS8uGdHL9brAi3aS5utibKkfsJte90I5DJ4zAwCmuxHSSae89xvvwwbKhA5p1zzm8Slv2nq5XY+D64XwEDzkzHQ38YBHUW+PAqpUWJYsJyVg1Dk37mxBSpKIG1sXJwS/D2ONF4U3hdGGrAmH8Um9aTwNhH1P20F40sTQcQ9hnPwx/KRVvsfh+RoHL0f5/vT8qOtljAp/3gRA0njOLPKiXvw9aHTINbaj9OV6HCWgnA7nmVKHoFlMxoDASXrcfY+KAPQISaePd2jDBwH9gfv8+Tb7AN2NSjfLmcpz2ZPOOFGMaHTFlQg/9mtO1k7YGA4Mk4uTAR4UC4l4F5dVxHw8A+OD8WIBGB4CxMs5j9vj931ImTA8lyM8xgqS9m8ZQ9ak6eH3i4OEfZhBOZ0gqBeIGb2xTYnZ626/SMl2FEiD+ubZt3vs1JvjUdQ/ZXJd0maZpqbNQtgHbZspSeNN+wD1UdTbo4BM0hknCu/4bngRzmHc3cNFHH4eT5h9N0wYYTwmCAADjRfFrybx6Uh+rIHnlBgsXp16+eWXwytZGCHidpIgXY49fn8ux0puX81NOj5l6wufPM+jjJiX6cMMyg8pM91N/fjg5qh6GXW/p5V67emrWNSvDxweNVB2hHaLF03bhWxHtctxICz301cQZp5c0n6YcT6g+r5a+0//6T/91+I4I+NE4ASH8XQj6uJwImYLMWLoMcQYYUiTKW2ImC9O8RoOBM2HLRBIm/hZlf3UU08FssUQYbwx6CnRkj7iHjTvWH/qU58Kr15htEiP+NKfAkzzBrw8qaQoHzuO6/x5AnXoAxsWc/GDGLwbTX1Rh+h9FA5TNr+HemCQBUnxCh7ihEPdEm5cug87KBdCu+ZRD7MJbGnr+9Gpt3t/1ZBBLcfoE3gbP208DG39jPCvmaQzThx0QCdovFgnZ4wNBh5jjkCK7iHhyWKAePbor93wMQt+d9g/NclUN9fw3jA+zz33XDA6vDfNNB7k7ARLWuSD9H26kLCf/vSn7Ytf/GIw9MQDyTAIIG2IGuM3iuzHGZVR19Jzvp/KbufPO6hT9Ouf8ER3kDT1h87G4ajlI10WPEEwPN7g2SpE/aiTNKCMtGt0zudXEfoO2K3c9DsGNrxmyOCU9s+ME7ojTu7NJH2+IL38MJN0xqnADaeTJgYc8oMY8V75bCTeF8+ZIWQ+J4mXDBmzhaD9QxYQM4bJf2uYuJn2w+DgIfjUNZ6VT5sDtoTDSL3yyiv2+c9/3j73uc/ZRz/60eB5Q8yeBvGTH8gGsmbwQFoQ9SiQBxc/TreO8vHDDow7dYm+IGkGOcx4oDPqeRyOqgfqC5JmsAVRsxYBAqKOHzUdOygX5aNN049or+iagSztczd9A+oKQmbGiQEtfYV9BjfE5/3zLPT3qNbZUaE6+W0m6YxTAwYAkoPsWJzl3jLEDPHyC0ksAoOgIWWEfc7xDBqDxFQ0U6sYJZ9OxfjgHeNBQ9BMeWO4fVEMBp0w/iwOwwRJf+Yzn7GPf/zj4ZgBAx4g3jn5IF+elj/7JM/k3T1/yAnD6AbOgcEpHzseNWPkJA1ReP3h4aEv9DIOR9UDREVdQjrUNQMvBmbk51E1+JTLSZp2Rxv1mSbaaDpzQVgPD7gHXaGnZ555JpA0fYVBDv3C6+qsBjmPap0dA36aSTrjVEAnhLgwJBgUCBevi2fL7i1DyHiyGHv3liFywrsnCzn6NLYTIXEzjX3t2rVghNxg41khGCe8Ln9uyTW+y82UH2G5hleOB+1T6HiCvggKcoasIW2EsFxPSduN3ChjwzmXUUivl+W8wvOGUUcHDLSoN3SIjtBdWj9lOSogYycevGgIhy3tgPjTQVKK40j7JFHWz6hyUEYnaR/g0kcYaALuRzcuDFRZaMbg9aWXXgoDVEiaxwQQtKfnOh2VBxeQXjsunEScjwKkl/uZpDNOBXRCCBpig6Ax5hAzJA0xptPYGPmUBLmvTMwO79wYGLwCDA8EDBHjSUPAGCLg6bOFXPxdU4ibwQBeIAMHvBM8QR8QkAfuI08IBtG3CNcYRPiza0C+SMM9E7aPKtAPMx2QNFPe6BJdUFdeP8cN4qVeIWnWE+AdMkhzkt4NJ5Wno4J8pTIKnKct0S4ZLDJr4Y8XaIOucydn1w9T2/xwDCQNWTN4JRx1R1zojXvKg5xyf3OMy99hcdzxPUJ4K5N0xqkBw40Bh5B9dTakCDljbHwa2w0H3oIbCe/EbFMBbpj8C0oYJbYQNIaH63h2PGNmShsSxsDxfBrvGmNPviAY8sZAgXz4wADihbCJg/MQOEaROLjPhfOUESNKnJA/Rs+J+lEEumWQ4iTNlnp0kj4poE90zCCL+sYzhKSpb/S9V9rnsT7IUyop0vJwjbZJW6Qd+mMZ9ukzlN9njHgEhOfMY52PfexjgaBp87RlnxmibUPoZYIG5Xyk2O3aQXGccT1iyCSdcTqg40NijPp51gxB47lCiE5uTor7NRIOwhMO0sVoY6ydpDFYxI0Rg5wZFEAmTBVimHwaHI+YwQIkwzUnaeJOBSPohE2+iReyRoiDaxhI4kXYJw+PKqgvSNoHOAyCIAv0gL5OCug09aR5dOGe9H70fd5Jgfx5OdAjeqbt+eCVgaO3RfTvbZDrtDl0wewCiyL/6I/+aLj2ghknBqvUFf2P6XLuJy3XifdBz8MoXXFu1PnD4jjjesTw1qNrPTLOBbzz0fHxkPE4IWoIk1E8BgKDg1HAILgc1Ai4Z4GhIl7SIW7SxJgB4iMfkCuDAwgFI0V4zjmxEG6cceI6aUHSpEVZIH1fjc4ABKIn/XTq+yBleZiAPiknAyH05+Rx0kCf1EVKXBy7PIzw8rig21S/tFEIlrZL24Nw/Xk8AxV/vMNCOl6v4v3/z372s4GkGcQwiGUAxUD1l7/8pf385z8PHwL6xS9+YT/72c9C+2WwRZsmfvoTdUoewKPahs87MklnnDjc+ECYeJsYADxQiA4De1xGFWMGMWOIECdeCNcXGCEYM855ePKUGqSDDBIIjwElDgwogw+Efc67gXvU4PpJSQRhn3NOluPkOEA6tCvaUJrmwwryTjlohwj6pI/QRukzDCj9zQfIlOuQMmswWIvBLBIEzdT/F77wBfvLv/zL8A0AjqkrBpMQM1/pY8s3B4gLkv7Od75j3//+9wN5s0aEASxtmD5EOq5jr3fX9cOs74cFmaQzjg103lGgI9PR6fB4mBC0kyJG9rg6OgTh09AIxo10iZ8pQMgZ8VXevlAGj8TzTtjDGHzKQdoMDvDMMaqpF/8oAp2hK/TupOIkfZJI68pJ+jjb0VnBy4Mu6R+0JdZqMDMDcUKgP/zhD+3HP/5x8Hq5Rnh/bEPb5m0FFofhRTPVzTF1AkHjNbvH7LM9tFUGlcTPNYia+AkLgfujIQah1G+q5/I242SQSTrjWIDhRPBCHXReztGxMToYBUbnGB/3ojHoLkft7MQHMZIWBE0aThzkAzJGIGZ/buyvaUHcvsiMeDxve+XJCQMQlrQYIGDUvIyPMtBRtxs9acpOXR9HXe4F4icd0ttvXZ1XpGVxgqav4DlDnhAm5Iy3+61vfSsQKed8JT3tjDj8gz4sFON5NKRNX4OUuYc48J6Jl37i8P5JWv/6r/9q//Iv/xK23IPHDVmzXsOnwNM27Tp/WHX/EOBiJumMYwfElRpQDI97mIz+ITDOEaaMcZ19LyPAdYgCI4LRIm0I2b1l0uK6e9kIeSI8+XVvBPJ2z3pUmpx3Yk63PjghXQYIxJ96lR72oBh137hzfr68dex2zH75umNUOD9HGdH35mYcEDlh7oXd6nmvugaEcVKDcNhyvJ97zxqeRy8DOqQMzDDxPJhvBUCOEOXXv/51+9rXvhbI+ac//Wl4nkwfon0Rnn3uoU/RdvGiP/KRj4T2zDU+oQvZ/uAHPwhki1eMrlJQX9Qb9Uc8eNmQOfd985vftG984xshL0yLc410yTNtnv5Ff0kH5xnHB7WRTNIZxw834HR+hA6NUfHpNSewcQaV82XZC4RxwoB42cd4YLhYBcx1rmFg/Jk4Rox9wkLkeCIpSXs5HOmx73s4F8qLsSMtDB/petjDopzGuHMgve7bNMy4Y0d6Pb2W7gPfR3fr6xsq72YotxPlfuusLPsFYX0A+LCRNCCf5Je8M1hkypnV1pAq083f/e53AzFDkhAkpM1zYgaAtDFIkTYG6bpHTRvm+TPvRFMvkD1EizBVDpmTntdlKsAf/ZAGnjMeON43+UC+973vBQ+eeFm8RvoPi74fZmSSzjgW0FnTDktnZ5SNYFBSAnVjjrE5DrihIT6MNUYGj4C0SIf0Ea6TBzfqaX7In5chFYcbsnEgLPGTHuSBECfb4yrneQTlQ38I+6nOThJeP+jb29LDpmfaB4NFvGPIEI/5H/7hH4LnyrF7vrTXFAw6GVByv0+LM9ikjbJ4jEWS1AfPk3/yk58EUuU6bX63+vH267qlPulLEDKEDUl/9atfDfLtb3875I9BN33oNOv+w4ZM0hnHBu/cAIPh02B0fAwNHR5xkk479V4kuBf8fgwXngnGiy1pkQ4GiGsQs3td5AkDwzmuuaFHDmJwvNxu5DBYxIewf9D4Hhagc8qHHtGz65CyHrU+94Oyzh8GPbteaHMQMASKd4r3jOAx86EfvGMI0AmafuSgXwEI3t8moF9xHuEeCBpiJX7WgThB71Yvrs8UnONe4uDdajxy8skKcbx+pr89jxkng0zSGccCOnMqGAPEyRDCRJjqdpJ2eNjdDMhuSO/FoGC8MCoYOYwX5EGaGMYySXO9TNLkf7/wsGxTwiA+0mH/IPE9LHB9U85Ur27kD1uXBwF6dX0j7J93XaMXdARBQ8Z4zAiEl34Ixtsh5Ozki/iMEDNFhIc4mcamfTNrxRaCZ7qcZ8j0AeLztPeLUWGpa9L11eAQNoMA9I53fxp1/mFEJumMIyM1jOy7YEwwGnirdG4IGmI8SeIiTYiX6T0MFITNMemzJT9uADFekAvnyJPD8+7Yy/h4Wfw+4kpJ2tN7FOEkTb2mJH1a5XV9QxTIeQd5pB1CpCzO4sdlIDqIj7bq/WNUm3HCJgyDUJ4bcx9tm3i5B8KG/Ikbb7q8/mM/ROph2LoA4qevMJDwZ+HkgfjJWxo24/iQSTrjyCh3zJSs3FvFkEDWdOiTMqbkg7RJE0MCSTPtjUDaGCwnEsKSFycXN4wu+zVqZUPKvZSP+Ijf4wWPogGjfBhu12Oqu9OA15fr+TTTPii8bdIueQ4NmeIJQ3j0EdpLWga2Ln6eNkQ/4h4ImbbNfVxD/yw+w8OFoN2L5t69wP0pSCcVJ2HiIk7yS/wI6XMt42RQTSsiS5bDCPAt8A7PFgMOQbtHizFNDUIaR9lQ7Bfc50YMcSNCmm5I8Dwgaoykh3WSRshnmVSBG6eDgPuJh/jcwzls2c4zKBPlc72x73VwWvA8UOcIOEydnQZoB/QFvE9I1D8owkyE664M1yfC/YSDpGnLDERpt5QXYR+SZkEX8aIPjzONZxzK17xvuji8fftjDu/Tu8WdcThI709lTzrjyPAOnHZkh5M0BqVM0uXOf1ikBoItpIHxIE2MlT+f5jg1XOQFgvbFYwjXMYTAjf1B8+nGNCWuRxVeVi8nchx1ehCQtg+2APUGTjsf40A+0Av5ZOCYfjOetpf2iVFthXPo2eOgT3EfW84zBc41zhE309D0Na4dBAfVF+G9bKPynXEsqGeSzjgWlDu4H2NImGaGIMsGCRxH507TxjA5+ZKme9FsyQfXAPe4ccegcY38pSRNmHK5xsHDenji+DCQ9Fkg1TO6RcfUHcJxev0s4fkgT94uGTRCpLTJsheK7Aa/7vEB4mdQQjy0Yd79p60zUHUcVhflfHl5GBSwSI3XwBAvY8bJIJN0xokBQwIJYjzwpjFKToBlHLWTp4bI08Vr8Wd3GK5R0+1u4LlG/jBu3E8Ytr4/Ln+ebnrd7yNuxOP4MMAN9mmVl3SoU6/DtP7OE8gTA0CmqX2RGAPYg+YT/aYCKDPlJ06E/jaunx0WaZ1C0nzR7NKlS0H8i34ZJ4NM0hnHgrQTAzqtGw8IGgPq03PADQw4qKEahbLhwiDiSfMhBqYW8Vzcky7nE3Lmmht5LwviJLsbPE3CExbhPtJim8b3KOGsypWmia6pa+qOdsbgrFzHp4lR+uDY80mbZOCYtsW0L+wGwkGQiD+HJl7KTNkhaPpbWv79xr0X0nKRPh40v7zF71bjVfu1jONHJumMYwMGAcF4QE6QH9N7eLEYEUjaSSsNf1R4HGlcGESMFl4LC3Qg6/SZNHkkPKSMd1NeWHZYpASdknTG8cLr2smPuvb6SwdGRwFpjJLDgDw5SaezOgfBqLxQRuKFnCF+2rOD68cFHxS4QMz8LCY/k8mP0+BNe3pp/lLJOBwySWccC8odEgOE0cBwQtQYJSfI44bH6VvSx3hjuDCITHe7J+2eMmEAxxh4wqUkzXUncg+7HxA3BtmJ+rgI42HBaZQzrRPSow7dk6SNuc6PgoPUeYq0rj2fHDtJ075ol+SZdsY1D7dXmh63C/BBIXF72wZ7xXUYeB7xpPnGPb/Nfv369TD17X0l43ih+rydSTrjWEAHpaP6VBwEBTFjOFMvOkXZ4OyFNHxZMFbAR/mM7DnvU4EQdLpQB5BnH0yk+eQ68Xh53DjtB54fyoq4IT7PGFU+L8deSO87znLuN23CUYcQnz+u8GujyrUXDnNPilH5diJFuO5tC3GU29socG/arjy+UWkeNzw9tuST6W4ImulujtMBQsaxYjOTdMaxwI2Fd2b3YvFgIUAMqWOUEUo7uBtKxI2XH+8Fj4d8kCYkjfGGiFMPxsExnr6viiUM+Qee3n7SdXhY8oF3k3p2B4nnNECeXAD5c6JgkIOUde9h/Lh8r593cOwyDmkYl1F1nubXhbqkDqlf6hFhfxSBpfGPklH5H4VRYfwc23L+2JJHprrJG23Cz6eyH5Tv2e99xwXKhxfNb7DzYx5s06nu3TAuzH7u/TAjk3TGsQBjgWHEGEGMTB3zPNifBWOU9uqMbnAIh8GELFxGGe1RIA7IGcEY4hn7wjAI2A0kIE7CYdhZzMOAwknawxwUnnfuRw8IaZy2Md0PyJOXk3y7rjG6zEYgHHPNwzr5sU9do0/K5/dzr9eXxzeq7vx4lBDehWOQ6o99P2ZLHTMLwkCLd4R5vEE9cp78kU/y6PXq95bT8+NUxmFUuHSfdFxIj3ZA/hDySr68HIQhb+X87QcehyPNw3GCNIiXb3TPzMyEVd1sOU7byV7w/KUy7nyWKJmkM44NdGQMjS8Yw1hilNIFW6OQNkjghsfFDZfLOKRh3ECSHwy0SzkurpM3jChG3cO4pGEd6bnyNcAx8RIfBMF+Ocx5QFnnXmbyi5B3hHJAepALgy9mHBh8sSCPr2dRx9Q5RMc06PT0dFhMhAHnnMef6sCPR0mah7LuPL9lkEfy9fvf/z78+AP5ov0x+CJ/vuaAMlAW8ku9p/G7PsalsV9wP+X2QQrx077oE6SftolRcl5BWXj+jAfN82jqOh3gZJwMav/5P//n/1rsZ2QcCRgYDB/T23yekJ/K4xvFGEkME8Z3FNyojerwhzFgBzUYo+JNz+03XUD+MWYQFYbsiSeesMcffzwc43GcJ6Cnsq6oI+oKUvEZCAZZEAwzDQiExyyJ/xwi35+GfIiL3zJGKK9Pl3udupSPUynD9enevXtuqcfu96Vb6swHFYivOXAPm8EYYTx+th7XQeq7DO4lDo+XY3SJvvhWNwMIBg/o+CTgOjgM9roXvUPQzzzzjL3yyiv20ksvhdewKCsY17/3g6Pk+xHHa5mkM44NdFKMIN4Lv+zDN4TxaDCQ7jmM6oycw6C5EWYfEB9yUKO5nw6/V5jDGmrixWjhSTIlCEFD1D41WI6X8LvJSYL4nZhcIC/IGWKjHqk/PGYIGTJm8MWW+sVrRQhHnbGI6Pnnn7enn346vJqDp0WdIp6OkyvCORfPC8I1J2Wef7p3jg55BsogwPXJfd5OEB9gMLDw1+/c4+eYQQZkzWASpKRPXCCtI86VZS+kYckPAx3ywE9Hoj8GOfSHctjjwFHi2etevGjqGHL+5Cc/Gcia+uA+dIZ4WUbJbtjr+ocV0ssbFY3sDj9szMgogIHEwGMEMdz8Ru73v//94Y/Ou+Eb1RkxzBhiF8Ky2AuywOCmRnM/2E+H3y3MXuntdp14Mfp4GB/5yEfsz/7sz+zLX/6yPfnkk4Fo0nv3k8+Dlv0gIP00D9QhhAKJ8AEYX1Pg07TuifrjAeqHaxAOxIzxfvXVV4O3RVzE4a+/+VQz90JctJV0yhew9TylnjPkQLtg64M44iFO8scgwT1T7oE4Ll68GPYJS3zscz8ET91QH88++6w999xzYZUy9xAWpHkahf1cI0320RE6+OlPf2p///d/H35CMs1vGbvFvR+k9XlQ7HYv19Dpiy++GNrzX/7lXwbdUdeAfFPnu2G3sh0l3484vpFJOuNYgMHFcGLY8Rh+8IMf2I9//OPwnWKMsyPtjHRaCBqDjNfJ9DBbOjtT5Bh3PCI35vvFfjr8uDD7SWevMBh7ygJpfeUrX7G/+Iu/sKeeeip4f+m9+8nnQcp9GJAH6gCdU38QCJ4yAy28PjxQiJhBkxM09QHJIhxTrk996lP2uc99LgheNDqgDtPnwpBqOvjifjfsXk7PD4TKbIRvSQPBsyYMszPkkylkBoJMYZMvhPtTgvY4IXji4CMc1MfLL78cPEK8f/9yFuEc43S/W52k1ygf7Zd80h/+4R/+IegUHZDPcThKnVPWw2LUveSF8/RRBjMf+9jHAkEjDHbQKXW4nzzvFuYo+X7E8Y2KGvjhW0RGRgEMEsaXaVEMEvLzn/88GGcMqKPcGTGkeElMnTEyZ3oYLwNjRlyQvhPDfrFXh0+vu+Hwc+MMiRur/RgjDD1eB8b/z//8z+3f/Jt/E7w2vDjuL6e5Fzzt40I5ffKLziFR1hDg7f3qV78K5Ien6q8NOam6HjxfENwXvvCF4GH96Z/+afBSIVdIHTL1RVvsQ1pO1KQ5ysDTJph1QGgbZZImHwweaF/M1rz22mshPtoIcXp8lMvzyjYlagiG56qf/exnwwCDuiLPpL0XyvlN4e2U9BiIMEBBl9/97nftm9/8Zhi0pIOTUdgt/t1AmkeFx+Fb8oneqAsGNp/5zGdCm/7iF78Y2jPhKI/reDfsVq5yuqeFw+r6FPGN/Ew641hAR8UoYYR4Fo2Bx5CWp6vphC5uNJlqxEgyVYrhhOC4Dw8co+7GfL/Yq6P79f120MN0ZMrlhg2CZoYAwkmxVz4d+w23XxBfKhATJMeACA/6l7/8ZfBQ8QAZZJVJOgWkCUlTdx/96EfD7AEeF9OgCHVJ2SFFPGwXntND5kyTIwzSEJ+CZlr1hRdeCPuc9zAM4oiXOiFvzNSQb88b5xHKRftycM5JnLIwcOQ6hE1+ETxp18lh4W2FLYMUBjkMel5//fUw6OQc8HTGyUFxmHvGIc0D5cCLhpBpyzzCYQaCfdq465XtUfKQppmxA9/Ir2BlHBl0UAwkxIpB9+ePHI8iV8IDjCTeC0Ycg41hxghg6DHiGHhIIDW2+wHxlyXFqHMgDZ/KbnDjkhoY8st9EAHk51OxYFT4s4DngbwiEBfPkPGkmcVgsEVdQn4pKJeTHdcw4AxGqCvIE6/XyQ7yp365BrlCuJD5pz/9afv85z8fvG88si996UtD4RhvnDBO+hA0JEo8pAU5ELfnnbTIS3kwl5J2CvJPneDZQ6IQJ/ERj4ffTXaD54e0mTHwxwcsHKMtjOoPgHsQ7icvLpwbBQ/vchwYVT7iJh+QNHVAP6W/kk/KMq48o1DOc1nOAmeZ9n6RSTrjyKBjYyQhZQwexol9zo0zanQMOrpPP7q35V4Nz3QxDBh5iOCkO9JexvegwHhBfOihrIvzYhRSAwWBQNKQCQTNICudOk7h59hSh9QR5MxMAfXJOa4hxE/9cZ7rvqiL58LUN154WThPe6D+fZrb4yYudAvJold0DOlyztMjfS+X5xX4OUB4yke52XItvX5YeFslf6ypQJ98YAWyJq+7gfsgRAY5lJcBCftlHEc+RyHVgdcfIA/UhddXeUU3OKk8ZWSSzjgG0FExlBhNjB7GaBxBpx0bY+oGHEOAsO9GPzX8J0HUnpdR+TwKiA99oAeMNVLWiRvEszRunj55ZWAFOeNZ+iMGD7MbqEOvRwjGCdLvS3XsZT8IIFPE42OLLvHy04+DcN7bkHugfs8o+PVxhH4YEA96IB7yxVS8f1jFF0COA/f4/bR7BjKQIkTt+WPr+8cN4kUX6I68uN45R39kloSBFVuOAeGOqrOMvZFJOuPQcKNBR4WAIGiMJ940hjTtwG4EXNzYeBwYBwwURhYjgPeEgUq9M7/nvMLLAjBw6ACdoA+I2knaw5XlNEE+0oEEeYRIIBevP8rg+d0NhPGwqYxCOcwoSVE+ByGTT7xUxFdKO6m4jIrrNEBeqHM8Z/ei/TsB6NHbcapTzyePdphB8Gfzjz32WCBsUO43B8F+9OD6ct056H94zzyDZqoboqZ/kg8PVy5PxrEi/8BGxtFBZ4WAMO6QNIZzFEkjqbcF0o7u1yBrjIN70u4ZnWeU84exg1B8dqFM0qnR3Y8cN8iHk7QPJHz6mHyTV8rgGJcfwhCW+5DyfUdFmh55Jp8sGGOxmC9qc5JmS/ps07a3X6TlOii4lzR9EMGshC9qQ6+gTLJp2dgyKOVRj38QhilmBq1cK7eX/cL1sJc+uI4Oy3VHHiBo1hOwxZNmMJFxariTSTrjyKCDYxghojIhOdhPDQH7GB33nhGOHe5ZswV+z1nADeNhDCR6wXCnxMf5UXGlaYy6fpxI4/fBFXkkfwdJm/JBztQ5QhwpSabx7Lf+0nDc7+SE/sgnBIiXyjN0n0ZO03MZB7+WhvP70zZ4UBAHOiBPPDYgn7x+hn6A131aPuDnID9IEW+ads+9EPyoQWo576PiPQhGxU//Y9odDxphnQizWuCo6WXsH5mkM44MOisGCGPk3hiGswzv2AhGAIOIYWJqG685HaFjIPxZ9VEM53HA88q2LOPgOoFYnLxSgnbsFoeDe04CXiYGVpAf+fR626t8DsrFzAnPhxEIinjKhHTQMqT3OkiHaWQ8VJ7zMt3NAIO0HPvNt4dLw+7nvnHgXvKLPsgTjw0Q8kwbAGmZfB/hXtq7r8Wg3dOHmCkgLs9Xej/g/G55TsPuB2lcTtBMuePV89ocAwgGDAeNN+NoyCSdcWTQaVOPahRJu4FJOzgdHqPECJ1nXUz3udeAocJoIT7ldxSk6ZfzsRvcEHr6bN3zJ68+gEjj8/jRAYMWDC06gUzK8aXw+8pyUnCSJo+QNGTtg4n9gHupb165gzj94zM8g00HJb517KYD4PegP7YIRAcp+ytipINeOe9x7xVvCsJQ/rQOwX7vHwfygpB3xI9T+Dkvm/cDBHJEpxA8Ax7qhDJ6XJ6/sjg8bqSM9FpZHK4L+h3eM1PvPCNnERuPnjytNM00H4eVs8aoPJ0HAZmkM44FbkjdoAAnAd96o3Oj4MbJV42y7yQNCULUiN9/HkD+8PjJFwZ1XL4oIzqBnCGT1EsFroNxW5DunwTIO2m4J+0k7enupnOuIZSJeyFpPmLDr2KxWAqvmjITl4d1cexWPq75dXQIQUPOxM8WL9PjB+W49wPCp20rjeOgcaVw8k3LkKJ8njz4QJQy+axEOmgifBpnOY7jgscJIeNFQ9QsHGMA7e39JNLNGA3pezWTdMaxgc6LIXHQoSE1OreTbwqMEyN2ptF49xLyIwzCPRiucfeeJtwgIuQ5JendgC4wsukjgLKhBaO2vn/SID9O0uRzv5601xP55D6eD/OVMj7Vyde1IG28wfKAzbFX+Tx+8kLeIH4Imk9s4rFDYmUvGuxHd2kY8lXOG9grjnEo35fGW04jBfehR2Yhys+ygcdLHOWyltM8DNK4iN9XdTPLxeMoH0RknC6k8/lM0hnHAjqwEzJGD7jx4FoqDr8H0nNC9utO0sgoI3racANGXlKS9rKOA0TiJO0EmBK1I90/LZAmefFnqD61msLrrCwOyk8cTM1CzHwCk29pQ9h4u5Sd6yn2U1biJRz3Q1rEy+dK/feYIW7Pq+cnzdduaXDNr5fLtJ+87QbiIe+Ix5nGPSp+ztE2qANfuc4jhHTmBRAP/QUZFf9xgfho3wyeIWj2QbkeCXfcaWd8EJmkM44FGA0nVScvN0pumMod2o/TcAjnnfAR9s/aIHgZvJwHJWmmMdnH8Ho5U5x22TwP5AnC8+efkIXn7SB5YhCCd4uXi8cLqbKPR0jZ3cCXyz0OhCNOFopBzPyyGvGyqhtvk2spaaR53U8aHob6c9IDxLnfPI6Ct1vah7eRUXrkHGmy9bJC0v7+N/vlfNDuIE6mnonb+4XHc5wgbh+MejoZZ4NM0hlHhhsKjEjasQFGz6d53aimhoVzGHHEDS/XuN9Jn33OnQUwlKmxJM/kZ6/Bg98H6UF+7k07UVPOctynDdImPxBCukhpP3kijJcBUD+UCwKFnNMflSDulPzZ7pYG1whPXBA0U+h45zyLZiCAHsfdv1u8o+Btja3n66BxAO6hHdBe03f86Q+jiJo0vf2gN9o/K8EZMCGUsXwPcfKMmGfFkLX3M/I+qg0eFq4D4iR+b+tn1Qc/7MhazzgyvDNjNDBKqWGis2PMU4MO/BrGCSPuJEG41DggboSQ8wLykhqvUXmjfJCeD0AgnpScU32cNkibvJAnprshBvK5X5IGHs7rBrIhLrxfCBWiZtqbY6/bFOPSIRzhmfplihuShqw9HtIZhYPo08NSdy7Azx8kLkB4dEAfgJz9i3msufA2nIKwabuhzOje2whwvTogZn6ghF8HY7El8aKLg+Z1LxAf+aDNEj952K2dZ5wc1Bbmq94QsmQ5rNB56cSQs3sPeBRcA3T6VPy8G2P/vWF/p5TrxJeK33MeQL7TcpcNcAr3kpwA3QA70IeDOI9TxsHrgbxhiCFWJCWI/cLTIT7upYx45jxXxZOGqP3b1V5+T9/FQVwckw+8aBaL4UGzWIz4GEik4R3lePYD0tqt/nbT3zhwD+0ej5eFkIhPTZPGfuL0OJByvnhv+eMf/3j4qUgWdDlJj2pXRwXtlTbBlrhdV+TvJCRjNKT31UzSWQ4tDjowhgijxKtUbpjSMA6MqRtzDACGlylMjHLqSbtRcOF4VHyngZQEfD8VMC5vXk4naS+bl+ekBPh2FNAzU/CQJ6SaeqheJt+Owqj0HJSTOHl+jAeMV81zVh8EIOW4PQ7Oky+myfGi/XUrznEfGNUWuM9lL3A/A0nIFI+XY/caU6Tl2484IE/ixdvl62GkVQY6Qh+kmeaZeFxHIC0rxA05Q9YMhkmHa6P0cVSQL/KHkNc0n6R1nOJxZnwQ0v17412AjIx9AiMBKWOYRpH0qA5Ip4e48J4haJ9uxTh55yVeJ+iTMESHgRMB+XfD5TIKlMenujF2wMt2kuXxuEelQV7JF54SuqcOnEAd48qTohw3xwj3UpcMvljxDVHjTZMOuiAdZFQa5IM8vfHGG8GL9o+WoGuPP03H4yjv7wZ0D+H5s2PaGHXj5ff4DwPigDzpBzw79g+BMIAlPfoF15F0AOricXjbIh9+nn2/j3OeT98/Tnj/RKizVD/HDc/7cZfhUYDaQP6BjYyjww2FT3e7MSobkzLo9D7dijFwQ+z3pfefF5Dn1LvgOCWIMjhPmFR2C39aIH28UwZHlOco+fF70zjYp27xoHkuDenyTJk0uZa2CbacQ6d44LxiRXjI3b3oNO4ydru2G0jXCZN25nKU9kZeGABAzExLf+pTn7KPfvSj4TkyP1Dhv5WON+zfB3CvOE2bbSqA9oYuysTp7fA4QXykxQyLtw/PR8bp4ZVXXsmedMbxAEL1KcTyayIgNTYODAHGBg8LomYfg4NBQJzQfIucBdK8kweMoxO1520cuEaZyqR+1iAf6J31AP6Y4TDwsqRlcn0RJ6T79ttvB8LlGTNrD9BdOT2OyQekzFQ39/hzaHQ3Smfl9nRQQIru2R4HQQPySXyQ7xNPPBEI+rOf/ax94QtfsC9+8Yv2p3/6p+EY8vZFYKzY9s/ijnoW7UA/zEygF3/GD46rPXm9Adpq2i8P2z4yDg/V6322maQzjgw6tpM0U948h2O6Dw/BSXoUMC5O0oiP2lMSZIvBcPI+bbjhcuOFsSJPLnvli/CUw4Xj0y6H5z0F+YBA8W7ZUpY0X+zvN5/lcJ4eW7w+94x///vfh1+HwvC70few6BFChoB8epxpb9pHOS/7zdc4eHy0TUgaYmQ/JepROtsPPG8QNX2A6e7Pfe5z9td//df2H/7Df7D/+B//o/37f//v7a/+6q/sy1/+ciBsiJyfgsTD3q3PUE8sokOP/sW14xhYjILXB/3SZ7kyTh2ZpDOODxgKDBOeNMYJbxqDgxEZZ1Q5j6HBCDC1hnCMQWCLgUbOitwcbrTdGJI/J+i98sV1wrl4eJeTxG7Gm7TRO4bfvaU0P2l5DwvKSryk4d/2hoQx/NRpGj/HkAKfF4WE2BIOnaXwPB5Vd6RN24Sgj9OTdhAPAwA8ap5NP/vss8Fr/shHPmKf+MQngif9mc98JhD4H//xH9vHPvax8GtTDHDJTwrPK/rgB0b8gy60Qcdx5Budul7RO+2iPN19XPoZhaPW6SOI2/zJJJ1xbMAD4L1QnrcheNUYnHGdz40CBtqJ2omZfYxEOpI/y07sBsrzWybdceAa4fwewu91z3GibFS9DOQBHUOMGGJ0zrnjAPGn5ab+8NjxkCFrprw55+kRlmO8QzxoX9E9jhw4l24PA+JzT7pMiuAocTtIg7gZrELWDFzxlh9//PHgYb/00kvhlSp/rYppb8KM6jOQNPXF4AXd+EAnDZfq6KigbmgXZZI+SZx0/A8bpI9VtpmkM44FdDAMCVPeELT/shVGcLfOR+fHmDthQMxsMdgsOsKgYygIc1Ygjy4YL4wjhqtsJMtI73PCQojD70vDjJPjAHXg9UCc5ANd4+Wie/LnaaVhDwvPu5cbzw+C5nkzREMdo0N0QfpO0HiJft315HKcoK3iRfvHRgDppXVzGLjuXH9sSQshHdKkj/D8mX7Cj1j4YjJ/Ju33lsuOHiFn6g3deZ359TTdo4K4SQdhAEXaaVonBS9DllCP7/Enk3TGsYBGlZJ0+j6nP+8rGt4O0OndUEMYkDLkzLQozzLxGjAUGI2zgucRsCUvyG4G3c/7vRjV1LD6tf1gv+H2A+IiD3jOGHx0nnq1iYE4MtJ8M9CiXiFhBFL2wQHXOKbOqW/yQ5uh7dCeIC5kt3Z0EDhhEjdpODGSX9fDUeA6TPPq51woC+mSvg8UOO9tynWX7nONeiu3o5MAaVE/9D22PrjMOD2oPWRPOuN44SSNBw1JI0zz4U1zDWCIQGqE3CDgbTEtikeFx4Uxx2hjxN14nTZIsyyjCLocxs8RjvAYVgxseu9+BLjODgruS8VB+uQFvULU7JMWxIF42HJeynIQUG4MPl4ydQthc+yDBQZn/mMceJS0HV5j8kWI6atKaVkOA9oiBElbhSCdpI8DrmvSQNKBhaeB/l3QIwRIuekDaRvx64jvp/A4PV4PexwgPfJEG0nzBTy940RalixRhAX+ZJLOODbQsDCivniMKe90Adk4uEHAUPszSX8Fh1dNnEQeRpBvjJtLamyLjnjqcGOeDhz8XFmOC8RFHTPooo7ZuhcPESDkg/bCs1oWWL3yyith/8UXXwwLr5gahsBpY4eFt1EGjhA0RO3E74MUJ9WjgPtHxVHWLe3BSRqhTjgH0rDpPacB0qI+aB9O0j7lnXFqyAvHMo4PbpQwcr6q1ae8MaycB+VOzjFGCSPNlCdeFq/rsHUv2knkYYQbO4RypiQNjkoGR4ETRJqvVI4TxEdaPq3NjAmeM0SNJw05QZh88IPXknifmJXPn//858Pxpz/96eEPSxBuHAnuBW+fDCQZPLIPSUPMbH3/pFDWLXr3wRIkfZ4GpOSN/Lg3TT7PS94+JNjkTybpjGMDRhMDx/QhHtGNGzeCMGXpU4qjDCsExkIhnkHjRSPsY8Af5tG7l5XyUQ4nxNMszzidkwfy4oMHjlM5CsbFg5FntgSSxptGmP5m6hsyYPYFD/rP//zP7W/+5m+G7xX7u8V/8id/Ejxq2tZBp6g9L5A0HjRpMYCErIkr9Z6PWv79gnRGESHnzgppe6FtMHDwBZ3naQDxIcFb/MkknXFsoAMjdHKMH9OTTtJ4LKOMKuExBnhTGGs33HhcD7sX7aAMLqdJ0uP0XYYbZq4dJm9+X1nKoOwYe+qWQRhrDvgKGfUNeQM8Zaa3eS3pj/7oj8K7xHjTeNac89eUnFgPAvLEPb5uAnGSpvzk7zTrB5AegzcI2j1pzp0FvB24kA/yRJ3RF52kuZZx8lBbzQvHMo4PdN6UjDCEGFxf/ANJjwPGACPF82eImmlQX9B02kbzOOH5di86JemzLhOGFq8SgmJ7WMPrZUmlDIgRIR2uY/CpZ17JYu0Bwr4vJnMiZTqaRyW0H8gZYeDH+/ep95vKXiAPxA3RO0kzxU290N4Q6mlUOU4CpEPbwIP2Z9KnlfYooEP0CsiH5+s85O3DBrXJebaZpDOODd7BfUoRQ4hRRfx1LDcAKdxQQdTpqB3D+SgAfTihgLKhG0cu+yGd/WBUPJwjX4hfZ3uQNCkHZOk/y0g9MyiD/Khrj7scL3XLegPWHfAVMgSi5pOh/n40+vJnxJ5PCJu0/FlyOe+pjkeB6z7VTV79MQw4rcGT68LzSboMCtAJJEg/OEoediv/Xkjz5SBf2ZM+G2gAGUnaKyZLlqMKRhDDieHDW8GgsniMzyJiFCFtjC5hy3Bjxfa0DOZpAX2UFySVy1bWpevIt0dFOR6vKye6suwFrx8Ik0cafDGL6Wj/xSe+quVkTVvwekcgI0gaYoag+Qwo+74OATIY5c06yeL9EifHaZ4Rh+cP+DXy4K930SYZWBCHt7c07EFxkPvSsKTtMy1ImpfDwuM/qIBy2tQVs1oQNd40+cs4Hahf5enujJMDxg+jyCpvjCFei38m1A1CGRiIssH0bVkeBng+d8uzXxsnxwH06TplS7xePwwgUo/0oGCGBIJmURcLvv7iL/4i/HAE36OGtHm+zK9BMUAjTYDh5xk0pMwahHS1N+/KQwiQdFkHPk3t70wTX1o2wLn0Hr/u5YXkaYc+1T0qjqOgnOcUnPf8eRjfeh6OKx+HAWnT/9I+SD1Aznl19+lCeg5fGwOZpDOOFXRiFwySP1NkGhQDi6FNDZTvp3BD4NuHFWk5zlNZ0LnPeJSnjQ8KBmC8y8wrUvwc45e+9KUg7EPcnGfFNp6rT4Fj+JnW9g+YQMwcQwQ+7UsYkOaL+9MBH3E5XL+j2pSX1x/BMLBgS3yjwp40PI9pWuehfXg7Tb1l6oGp7jzdfbqQjoMXDTJJZxwb0k7uHR1vBcPK94nZYijxaFKkRsuFeDKOBq+PFOiWwROkVfakU7378Sh4GOqWwRe/3sQUNx8fYbrbCfvP/uzPgrA6G48acmSQBiBiDD9esxt/z5N7myDNPwM+2hFCXOQ9DYd4vv28bxmM4D1zLwMGiB6SBul9h8Fh7ztPSPWcgnqijpjyZhCVEnjGiSJ8yARkks44dtDh6cwYL1+ow3NASBoPCINZnvZ7FDGqbE4mjtMuv+sc/TtJOzEeBBBqOgDzRWM8n+aDJHjX/pOMTHvzfrOTNGnRPiAAn0IlD5AwQhiOy7pxkoZkSYtjwqXw8qVlJD7aoP/6FPnjmHZYTuO04Hk873BP2qe7M04N8Z1EIZN0xrEjJSJIAGOO55JOVWI43YtDnLQfRbg+XCcOL68b7FFyHEjTJU7XNQQGUbGlDhz7SZ97/NkuQh1Tp8THeQZlvDL13HPP2fPPPx8Ikilmn0nxQYEP5riX6z4NTRiH55/zxMtAgEGBD/g8n55n4naC9kEixE4+8PghaZ5re5nL9XIYeNoPK8blncVszHT4Ywh05WHZPw7dZYxEJumMk4F3XBc6NIYU44uBxRPCC4KwMZ4YWgwpBjM1FOy7ZBwc6M3rYBQgMQZJ1I3rfpS+y+c9Pu6l/vCOITyOCePXiRPi9YWDhIPISc8HCQ7Ccp7rtAWPBwLHk3PhPojayRxP2uMrx8kxcTEohJRZ3MZUPNPukDzXRiGNg/3dxMMcFV5WxPV3HPEeFOWyAfQOQft70hx7HkG6n3F8kF7zwrGM48Oojso5FzwajDXGkeeXeFdMfzL1iIflzwcxrI8iXA+jcBLGeK84ue7ECFlRPwfNB/cy6EKoW46BE6t7yD6T4gScpuU68fywxXNjERkftmHrwqtZ6WtAhCUuv8/joQ2RFwZ/DAYhaH9WzhbvnsEF95bh8YB0fxz2E2YvUJb0FawyCZ4mKE+5TClJI+SRPANv16PuyzgapM+tYjeTdMbRUDYoaYelM3Mdg4gnhcF89dVXw3NKXtHhk48f+9jHhs8I3YDvFqfDz51ncZSPwahzo+DhDiKj4DrlOkQGuUGa7o36fYRLxVE+ZlDFFDIzI9QdXjNxErcLcXo6hCcMwPA7GXmcHLM4iVex/CtkfDLUX9FKv/fNq1usCE8JG7BlUICXzeAv/bwo7YyBIQNCL29anhRpfPuVg8Lvodx4qJQFMoQEx+XrLIB+/SNDvsgv1TlI9ZDl2CR70hmnAwwOhhpvCy8GY8mrOf6aDgaU54R4PRhzjPt5MlJHAZ3NQZlczhrkCz1DnBAs29TDTZHmOb0OuUPSeNJO9E7SwO/jHuLmOiTtHqzHyRaSwnPm06C//OUv7Xvf+559//vftx/96Ef205/+NMjPfvYz+8lPfhL2X3/99fC1Mr4B7iuOSYf4eVZNe2IgyK9nMRikzTFrQ1nTAclu2E+Y4wDlJ/+QNVvEz58VymmTJ+oIST3pFKelrw8RMklnnA7o8HRgCBivC0+anyCEpHk155Of/GRYCcw1jL0b+UcJZ2lwxwE9o288SwZQEJwbWra+T95dgNcP08n+aU1IHoJ2ENYJxw061yFIPF2IOiVziJYvkPH1Mcj5q1/9qv3jP/6j/dM//dMO+drXvmZf//rXQ5jf/OY3wbtmKhziID5IGO8ZYqZ9+UdVeLzCNfJAftyLPwukugSu61T35w3kyesU3fmAwq9lHD+k1/ALWCCTdMaRkHZS3y933PQ8xhRj7VOgGPvyIqBHEW6YR5EDehklx4lynOyjb/ROXUCcTiAYYLaj8sExZMd9kDSPMVJPPL2HODDo/izT4ek4SI8wTGFDvH/4wx+Cx/zd737X/uVf/mUo3/72t+1f//Vf7Ve/+lWY9ubVIEB+eObNFDcDQGZqeAbtz5+9fOQrLZ8jzbNvTwJpmuAk0zoOpPkj79ShLx4DrjeulcuWcTQ8/fTTmaQzjg9pZ/Z978B+jGH0Z2/+3qV7QL6wKPXmHiW4ATuoITsJXXidoHf0zSAJTxrShWzxdBEInOtsneAc7BOG68RDvfI82Rd5+YcvqGeO+bIY09npM81UF+xzjmvcyzQ2P2OJZ/3b3/42eM0I09x855uftmQhGfcAH/ixipzFYQifIqVs5UGfp+Vwfbj4uZPGaaRxVKR1hM4gZ5/y5lpahjRsxtEgXb4n3Q5HtZmkM46Mcgel844SBx0e4RzkzHNNPDI8njRc+b6HFejHpYy0fGm4ceGPCo+TdCExVtxDaCzec8ED5TykB4G7JwqoN+JgsMUnPSHMt956KxAqJOq/aMV5prD5ZSsWgHEO4oWsU68aEJ+3CcSnU10HLuNAeF/cRL44hpx9sDFqkOHwfbYuJ4Vy3Ced3kExTs+coz6oN4T9FGldZRwLhl40yCSdcWTsx9AQxr0a78xMU+K98VwTovbnm6Ac58NsACg3QnnZpmU7q3KRD3TNgj2e47I2gIVWTBfzHJcFfUwZ8zyXuoHwgBtjvGNI+Qc/+IF95zvfsW9961tDYUqa8yz2+vnPfx6mrvGEIW5/hlwut8frBh8djROH7xPevXD/gQ7i4brr28N6XaTnfHsa8HTTNNN918tp5mkvkCcGPtRb6kmnKB9nHB6q+x0kXfvbv/3b/+qNJkuWg4oj3R+F8j1snbTo4HhYTHMiTJO6sQbl7Sjslf5ZgXxBhnztCjLEU2XWAA8v1cdZAN3jZTpZkzdI2d9jx5tmpgMChJQx0E5+1AVTznjJTEFDwj41zTNlvGtWa7/xxhthxTbXIGkIFIO/X5R1RLocO9Gmxzx/ZhW3PytPBxbA4yrLacPTRZfoFj2hQ2Ya0LOHOQuM6mO0EdqHz7gwmGZ2BZ2Dcp0cRjJ24L/93d/93deL/exJZ5w8vBOWOyYkDVnxPBRCgBgwBBgBDKzf97CC/DsJMrWcLtLiGsbNByNl4zjKWB4Uu+nP9U/eeJWKAQS/VoX3jLDPwIJrLOwjzynwiJnChpQhYRZzufziF78I3jOvTOFNcw4i2o2gPa+uCy9/euzn0nKx78cMIvwjKD4tm96Xwu9L4zoNkJ6TGUjzNiqfp4lx6ae68nwDD18+n3E0SK9vF7sBmaQzTgxp5007sZ9HMFgsQML7gaT5IhnPQs+Dp3kcgNwgZsgQoaxO0iAlklSAb48C1+E4IS8MINA5r8ExWPJPt45aue3AA2Rq2Z878xES9hE+NgIp4027R01YiBOk8ZTjBeVypzoph03vJ368e6a9IWwGBGlco9ICfv40ZBRB+3nkPMDz6iBftAEGzgiDOwdl8PDpPRmHh/SYn0lnHB/SjnnQTuodHAOA94wXDUkwbYlhKBvmg8b/sCAlktMCukScHDC8boh9IAEYRIzySNnnPERYFsiSBVx4tZCzr+Qvp3nY+vS0PV8eD2ngReOxs+/59XQPm95xg7I7yBO6dwJE7+n100Sqo1R35CkdaJJPzpf1m3E8kC4zSWccL9IO6vsH6bQYJaaCWaAEQWMIyvcfJt6zBkYM0sKrw/NEIA8nF0B5XM4DqAv3lMinLxRK81zeluHl9jKz70jLe9gyl9PlGCGvkDSeNGmm4c6LftN8sA8BMihKX0M8DyTt8DxC0uSPvsksF3D9kt+zyvOjiPQdaZA1m3FklI2md3Tv9OWOXwbX6fgYgtSLS42Ax1FO67wDgsOzgzjY4lVCJpAe2I9+TgLosSzADS55Io/k30naQVgn7VHCNUjSw4yru8OWPb0nTZd8+nQ3+2l6HmYcPC+Hyc9B4HkgHQZDtHvIz3/Zi330v1teTwrkqUy2HPvsCgRNH3VPGpxFPh9lSJ873pEGmaQzjozDGLbyPW4gnCBSPEyGgLynkhIdkpLXWYM8kJ80T54vJ9pRz3YPCo93nBwUo+7hnHvSvB3ged5PWyqHOS3Q1n3hJDNIKUmfF6CbcdPxrktv62elx0cMO7xokEk641hwkA46KqyTgpNFGobjUcb1PIH8YswQDBnbcjk5LpfrtOG6RNB1WdLzDCp8uvug8LJ6edN0x0kZqa4co8L5OfKJF+0Lx/x8mg8wKo7ThKcP2dFW8FB99f9ZTXe7jkbpHIzSWXrPuPsyDgbpMZN0xslht0477rwDUoCkMbROFn6e/fTcKHBtNzlJUCZImalAvtCFV8QWz8NJG+OLcIwR3k0XpwHXyTj9UA88T2YBWEp4BwH3UEbKjy7wGkd5Yo5ReXEdcb7cBlyHHoY8+2I1n/LmGum5zkG69f0Ufv4kxDHq3KjynwXSPNEnaQP+mVf20Sv59LYNjpr3VB8fZhEySWecP9C5naBdvNMftfOfFiCBlJAhJc6xxVPCS3JPiXDnAa7XwjikhiLUQWqYfZZjv0jrjDhTktwv0vpP4wOe1zRO8sx0N0TNs2nyzX1puPL2LDCqPGDUubNAqi/qnMEa7SBdUwF88APOS94fdkjvO96RBpmkM84FfMSOYAQ4fpg6PvnFmGHE8OLYYuDwHnnWyDvH/swR4sYIcr3sHZ403ACn4ucd5Ic6wDBDdhjnw3jThPcyQqC+2pt94AMbJ3DPQ3qf64drHj69x0EYrwP0n+abOICnkd532iCfqQDK4rMNbM8if+TF9V2G903aNOL150jLknE0SI/Zk844f6CDY0ydpDG0GIaHAW7cnCC8DBxjdCHn9P1vpsQhmTLBnIWR8zykefF9LxPCOfLtq3t9fzdJwzNQcQJygnWydeHcOKT5Axz7ufSa65HBBZ/XhKypE9et35fecxYgPykhUn505I8DzjJ/rsNUTz6rgj4Z+KQ69bL4ccbRIJ1nks44X/BO7oYAA/swkbSDcnhZAKSE58wvSr300kth69/sdlJyb/AsjLKnWU7bjS15owxM0fM1Mj4PymCDcqTiv5rl+37sAxO+JMfXy3gHnnj8eb0vlHIi5zGAk7mTOPuI66ucV9dd+TztiG/AM/XtMwBp2L3kJOHtxIX0IGYnaS//WSDNU6qLlKTLAx+2maSPD+V3pEHlnXfeydrNOHGMM350bowAng8/MvCP//iP4VeU+EEGjMFxwdMvG5Nx+XKUr6f3c83JBEPrAuFARJATBP2JT3wi/MYx5AUxEZ5790r7pOFlSctEeRgg3b59O3zSk29z89lPjDPG2PO8W/590EX9+XQzx+z7OYRzo4T0uceFYz+PkN9UCJOC75D/+Z//uX3lK18Jv+7FAIE6ScuZ7pex27WjwuNm6wMh9Mv3z//lX/7Fvv/97weds/jtKO2Dew9bDh8kcD+6pU2gU34l7S/+4i/s4x//uD3++ONhUEEYT+esBhePCqTH95599tmni8MhMklnnArGGRw6OAZ7YWEhEDMk/b3vfS/8khLnjwtOKmk+3Lj4dhTSewiX3oPxgnQhZMQ9QrxDvGYMGST98ssvB68Sz9qJHIOWGrU07tOEp4tQTvKEYeaZLr8XzTe58UghSQ8DytsU3E/d4X35rAj3OznzOIAZE66z7+dd0rAu/hgE4XpK2k7cpIvwDfg/+ZM/CYTy6U9/Onjz1E0Kwo/DbteOA55XdA3R8b1ziBmSpu1D2Axa0a3rl/BglL5HwcMdpiyerueTds4vo6FLBj78jCk6ZoDBdcL5PRlHwrefeeaZrxT7Q1Tefffd07cMGRkCnZpOjuHlRxn4feJ/+qd/sh/+8If25ptvhvPHBQwi5IhRxOgAJwA38qOMTGp83CC54SM+yNengSFmn8JlWpcfquAaU8VM75I2cTlBe9wep8d7GiiXq2xsnVidFNM8ej4pg6NcHu7nXtcv8Tuxct4fbTiRIylhp+cI4yuL/R4Xwvg9nhZ6Z/YCQuG3sSFp6oR8eZnPEq4f8kKbgJAZlH73u98Ns0j8ghgDJOB69foBu5WhfC095n6PYzek95Au/YX2zazEn/3ZnwWPmsGnk7Rjt3xl7A3Vzf9Xg5//W3E4RCbpjDMDnZpOjiHml5L4ScN//ud/DkaKn0HECB8XIFQnTzcueIjlhTBlkEc3PtyTGiUMLB4GP+v46quvDheHkQ6kzL4/g3XvmXQ8To93v8bzOEHaTrJOop4HziMYZ5c0r66DtBwuHifhiBfxe9giTv5Owr7vAtkShi3XIWbqia3vu9BGnMjZcg8DJX5NDW/ap7upE0D+yCf5OAuQNqB8gLZIO3znnXfCVLdPeTODAbwuXI8Oj6eM8nmO/Zzrfz9l93uoN9JnVuhjH/uYffnLXw565edMyTv5AuPyk7F/qF7+D5H0/7M4HCKTdMaZgY6NEcDwqh3aa6+9Zt/61rfC7xHzA/gY4eMA6WBQ+KUtvFqmpDHmGEK8GAy8E08Z3JsarDQcU6iQ82c+85ngXTzzzDPDH8QnDYR0IehxRmwvoznuvuOAl81JGnh+MMyQM2VgMEI5nOA8LPt+bpSkKJfRdelk7OLeNtfYcs6Jmq3vO1mn+07UgFfdIBI8PmY4qBMvE3nbS+8nBdcN5SR98kO+WQPADNJ3vvOdILdu3QrhuU6+PfxuKOu9fOz3H6TshCN9Zido61/60pfsi1/8Yhj80K6pozSNjCPh/y4b8v8u9ofIT/ozzhwYAoxQ6kXt14jsFxgUPCyMDdOfeLcQj2O39Lg26jrGCwKDEPCYWb2M1wZR8/wZ783JbRSOu4wHAWk7ESIcY2zRPZ4dAxiIghkOCITpV1/ZWyZpdIs4objRZuvC+VQI77rz98jRHXVDHflqcjzi559/Piy8w5ODHBgUff7zn7cvfOELgTTw7piGZcsxz0yZ4SDeNC+etp87C7g+0jyQJwZD6CJtMwfJp4cd1aYOEs84pIMmby8Zxwvp9AMru0Em6YwzhXd2NwCQAEThRHAccI/QF3Ox6hrC5jzp72Zw/PqocG70nXDce2afuHcznOcB5CslXARPlEV8rAlgAdPPfvazMLPBwiYeQbB2AMLmq154r4Snzqg/N+TUH+LnUv2l4iBd9AU5oT+ICsLyRXnUG3XG4wSejTJjAXGzII9HDXjMEDiCtwdBE5568XyA8iDiLOH6Rg9saTNebm8/+0W5PB4nZSUeBF1w7NcPCu7xunV9Orh2mDgzdkJ95ffF7g5kks44VXiHTjs2hpzOfxRPumyoHG4A8XR9IRcGHIOI0SLt3YjEr3sYj9O3iIfz6w6PY5w4PJ5RclIgbjfeCPvkiVXdPB9lXQCPHr72ta8F+eY3vxmelfJI4o033rCbN28OHxdA1tQZcFJAt8SHXjDqqRC2LKmO/b70Xj9GAPknDYid+kXYJ23CMAXOjADi3r/rM9X9WYO8eDmYkqddMlBxb9p1sRtcZy6uGx88QvxO/pw/DKgD+mbaP0kH8XSBnxslGeMh/a1q4Jk96YzzB+/gbgTckz4uYLQxfnhjPpXKNChGkHT3MoC7AYNH/E50Lpx/GIyTG1bgdQBJM8XN63B40TwnZcUxJP2Nb3wjyLe//W37wQ9+EDzs3/3ud2E9AR42hM2UON41dZnGn2KUXjws21H5Ij7i5flt+hwaEiZdBgysY2CVNAsQyRtvC+D94/n7uoNy/KcNTzvVAdu0Lflgg/Oe3zT8fsD9kDKkzyJGBPLnPDioDtAd9eADqjRPnseMw0N6fL3Y/QAySWecC7ghxgiw70YgJbzDAKMESfOcmGeevogoxWG9C+7DoGL8/Hli6tEdNe8nCfSLsUXnPjhCIGk+rgFR41FDcr/+9a+DF41H/T/+x/+w//bf/pv9z//5P8PrcqxG/vGPfxzC4GFzH4TJxzgg1ZQY3ZC7Tlw/gGtOAl7/fp5zkKwTsr+/zcCAAQIfwcHzJy/k8X/9r/8V8sebAj//+c9Dnpied486zctZwNNO20Z6Lm07nCfPfm2/4H7aIo8MGJT6GgkGAQeJx+H5oG6QFK7TjCPhh8X2A6j97d/+7X8t9jMyjg2jDEG5I7sRwpizSIkvXPEslGeiGFSu7degEG5UWAwT09t8MQnhmTQeGIuhMPKQkpOC58/jGZVfv8aWuH1xk6/shrC55vGl8Z43eHkw6BhadEEd4IFSDxAh5Ojk6V4s3jIk7GQJqbNFqDs+ycl14nNSRTjPcbotn+M+tpAqW4+f9sEUO94yAweImXwy/Y7XDBnzDJ3zDBaoW/LNgIxFaCzq81fhzgq0A28/abvgnOufD5sw8EAf6NoJ2uH37wXihqQpM4960AP9zCXNy17wNsJAlNkonvkjDEbJH20DMLjYLc79pvdhhOrj//d3f/d33y0Od6CiRn8+LUjGIwE3RL5NQafFkGKQ8cb89ROIwr0wwuwWhyM1AB6Oc3jPL7zwgv3pn/6pfepTnwoLjzDyeIakSVoYw92mZx0YqhSQMiuNWWXMaym+ohhjRd5Tj+M8GijPE/nFS4UAf/SjH4U6gPggRfTi9eCCHhAIj0EJU6mQIIMhHiewZcYCguA6YUnDPcSyHj1e3/ct6TJY86ltBglsaS+QOUTGlmOEa+TX2w71w0Kyv/qrvwqvyNEO8Cw9jdMG7cvLSv68vaEX8k27/MlPfmJf/epXw6CDgYkT4H7yXG6/tEUGkQxMqStmFPyxBG1zv3ESjvuJh4/D/Lt/9+/sb/7mb8Ig1WdhCANp7yfOjJH4Nxrsf6PY34FM0hknCjccZQMC6NAYCwwtzz557smUJdOsGCcnB+4ddX+K1Dh4WIwfK4JZAcwrOpA0JMJzS56z+pfN8AwxNnsBcvH8sM8AAKPFAADBo8Ywco0wTtLck+bvvMDzhAHGcOOFohO+fMX0NR5sStIpOKac6Nin/DHa/vyTfTw54iZcKtzrdYpw7AI4B0gXHZIHhDbhpAARQ9ouHHtendggZIj5r//6r0P90A7wKsnTWcDL6vteTnRIniFRyPnrX/96IGsGkJQJ+H27weNzUFZ+8ASipo7w0P11uoOSNPVGX+LToJD0v/23/zbUs9cPYdDrfuLM+CCk32tyIOaLwx3Iz6QzzhwYAoyUG1o6fmpwysZnP8BYYJiYosNYpe8uQyhOHgdFarScoBD2Oc91lxSHKcNpgbyhf7xp90g5HpdnL58baDxdSB4vDW+QRWdMPfOcGM8cgfyZveDb1AwC2Lpw7J/ETIVz3MP9/ioYgwcGWXj9DCJI1xerkWdvOwj5ojyQEuHc0x5XrtPAuLTT9ko7ZXuY9pkibaO0d2+jyEHh9e0DJNc3OGycGUPcHkfQIJN0xpmBju0GFeOJASiT9DijthcwUBCyv2PrzyR5NudG6yDGJc0rQvzEkZI050bFmZZllJwVPH28T4wuMxqIzyyMy5uXz+91cnTChuw9LsiRaWmeVSM8c/Xn1wjH5XP+XJt7EY8LwuW5LfmDcNNBHfnw8jg4T148Xe6njXm4cXKSGNXePE3aEd4/bRYvNSVp7vP2tV8Qnnbp7dRJ+iBI65p6RufoPh3wkE7a9sdJxlj8tNiORCbpjDMHHT019sdhKDFMGDzImcUueNN4J6k3sV/DUQ7LPkaJNJCUoB37jfusga4RDC4kVvakkd3K4nXlYRHqkPtT8k4lvTZKuObhfMt52oi3k/T+UQTtYCrcBwkQPYMIwp8VRuXRAZEysKStQtK0K8de7akcq7dRJ2mk3EYPAvKNziFpf8TAMSDOw8abEfBasR2JTNIZZw4MgBvg3YzYbvD73FjwPBRD55+axIvGCAJPZz/GxcOUw2H8iM9J2q8T72HLcFYgv3iYeKnIUaeF0UU6iCnrKIWHdUJxUmHr50fB9ZyKgzg9LYgEcvbV5ZC0E/tZoZxf36fckDRtlQGmt1cvyyj9OcpXXK+uT4Tj3eLYC+iNduIkzTEgTpeMg0Nt8ZfF7khkks44UXjHHdWBMU5Ozm44U+NZNmZ7gTQwRBgkprV5tsezaAQvmvNpmp7WfowL96XhPB0n6jKZpOH3E/9ZgXyie4yuk7R7SXvp3vXNNhW/Nuq8g2PudXFSZss1r6fd8sA1lxQeN+AaU95O0ukswXkDZafdMrikvXrbGqU/B2f9ShrCdUCcxMOg1XV7WNBOGLzhTTPYcU8642hQveTp7oyzhRuGsoHAUGKI6ewuRzGebpicpP0dUciaY4wU8bsA3+5mvMp54ph0MH4uxJ0Sg+MoRvGk4XnD6PKcl6lutu4llcs9DuUy+jH3l3UxSlL4PakcBsRLfXA/ZfJn4xA2ROMDtPME2hBkCkEjvsCRsozSRaq5ygg1cR9xEg9CO/U2ehigM3QHQftgJ+PokE7Hfm0MZJLOOHW4ccbo0NEhCQQD4FNoBwXx+RbDhlFiytCnDtMV3R7WDZ+L5yuVUdd939NJXzXyMAeRs4KnjdH1hVkQGlOaB6kH9FEG5zDqxIM4KaZlJoxf83B+7HF6+FGyHxAP5aNsELXPFKRpnBbSPJfLwdZJmilvSJptmaRH5lmnCm0N/3IP7dHbKHG5N31YkDb9FX0y2GHfB0Ij81WCl3eUfIjx2vPPP7/rD+dnks44NZQ7snfO1Eh7mP10eke5o2OIfNoQSQ0URsWNl5PqfvCBvFe3f7mJuNK4Hxaj4/mEtCBnjK97mZR3P3UwKoyf8zj2iicNt5/w+4HHQZuiXJCzD0TO0gvcrW3QdmhHtFUXzu1HLx5r2BZpeFz0hXSQehSgN9qL65Dy7JW3jPGQ3nb1okEm6YwzBZ3cDddROntqfCDOdAEORsoNFMJ+Ok2d5qGMHeeVtZBH/fN4XDyOcfGcR3he3eiOmsnwOhkn5xHki4GGC2TCIASSRtwLPAjQ1GnULHWSti2Od+hZmRi4bJ9K8hf3uIW2TdunL4yaSToMaB/MetFe2Pf8nef2cM7xs2I7FpmkM04NdGg3EOk+OGpH93sxQhglnkX7u9EYKDcmbDFWnEtJGqTbHSKvGelXlEZhGknHib4cjyON4+xBHnZKtRK7/9pa/NRm+iza5XA4eHmPW0/lvFM2Fo/Nzy+Eae/2Fu9Lc0XpFvr4oESEvSK67bPHD8pPO6J9eruinaVl2VeNEEhSq8XV4gxUmT732aRtPbvO91+qdMDDYxHH4dvKhx67vn4FMklnnDpSY5zuH7ajcx+C10R8GCQ+CMGqbkga48R5jx8jyLlR5JruB3DIOT9fZLFW3TamqYdyfowV+UiFZ8I7BY5m0LG+vmorK5GkD+phjsbBdLCr/o8JEAoDkaWlRRGMSLqzpbPooadER+uHcqhGwzbIwYo1Ej7IGwXK7oO/2D63p7uLAHFboMjVB0Aa/KvXa4GkfSGak77Do9uvysmHLxzj8UFK0hmHRibpjPMLN8hsXQ4LCBpghDBIrOjGm8ZIOYm6uLfCluPd0sU+Bl/L8xeCap94iEPCvi4GgzkUwuF5F8J9vj+U4l9yl2QcymF8X+WuIJBNKsW5QEKIyDdIp5Cu8s10JQv3+ILXim21163b61h/EHV5NHg+HZSUeD3ffj3Vve8H5RVycFBNXs/VaoyD9sEgZG2NL5YtW68vkq6IZIJsSRfaIujGCv24LqXDSqrPlMjDeT/eLldayijJP4UfKK64RTinQMp4tWib9frOwV+w1EgIl0iBNC1Au61qINlstmxiIk53xwEpV8mrUOSbegn50k27DTK5xkyLPx5hn/xlHA7S5+ozzzzz++JwLLKGM84MGE46OiNyfx66m5HYDzBEKUn7RyHcmGDwMH6+mKYhj2UcUW8bPO0N86VwCgsxh/sK4Rwh3OAi/aHIDA6NMRINY/DgkHhnSVLEY91Z/CvuD3EgkAmzCJAJ+wkZVyGjTW2RjULWbSDp2aq1uw9sY2tJct86XZ0f8ItG8iBjkQ6F7fuK/Ep32+oryhLOpde4CfG6OGTiAdEjZXBFfKDfL7zATQ1INlXW3n3VyYNC7ltvsKR6WVa5VyXrVq1sKB+bEumjyg9IdHQuEneQKjMR6LyQKo9SVBAlqRKFMsVi0VZEjhLqvq97o3QL6Uu4I9RmoQu1rZqIOnjSrMZ2PYWL2xipIsIQlnxVrdVUO5dA1q0W3jmDU9psDD0qjg+kk8D7K960z7p4/xnVhzLGQ/rac9EY8KrKyDh1QNLe4Rmd+8riwwIjwTQhK7r9/Wif5nMDwhZyHq78Flnv8IYxskgIHQ3WQHnq90SMMvQBxIUkBA0CMWsbSVkGjWPt94aCQU49qJ1CqlB9FEVLpBjc4m801IpD9IonhpEfQMiGV6wtUhOh1OQR1rZsUNsI0q+tW1/k06+uaF+kJBmImDq9BZHzXVvfuicvml9GWlUqbRVrYLLj2kbDe1AZ5rwgliChFK66uM/5UDJtBlJe/IfB90cQ0kS45hLj2h2efiFUSjBzFZGKvOmttTAo2eres07/jurkjnUHt7R/S3q9K70tiiAfSFZVfpF1EBF2TYQtnVal22pdhF3j9SM8yb72kYHOF0QtxGwqbbEh7asqGUivA93TVx31grRVJ5GoaSs9ta9uLwp5DiStQWeIKzQsdiSkUaQTUZR1B2hD1eBFQ9BMnTMwnZhsWbMFURfBRt0qDOutED+X9ln6K4Cko5e+3Qay7C3CD4MC90Am6YwzgXd+Oj2dvatROaP0w4JGDxlDyumrVylB+wDASdrfn8bIlA1VYQ5LKCwaNlLGN3pIgc1kfLcJftt7LgvG2Mk6SiRoTy1NNW7Je01SlVCMEH7Qk0GXke+3rYvI+2X6tjfYlMjDkfQG8pQl3f6qri3rHHJ/W2zJ2r1FkZWksyiPekWkrTikI9VMKMco431QhGj0h1nnkH9O6qDe4PU1kUVVAyT9gwdEc0Gv1UDSbpoOk4mQquLbHu4wCKB9MaW/vrloG+07ttm9rTLflh4k/dvS1V2Vf15DoCXxoQYyAw1aBmsSZhgQDXik48FAAyDpvD/QoNL4fCof4Ynb6FlH4sK8eo36LErwouWZ96sQNFuOOV+0G4XtD7hXxC5vOg4CdbgHRgVh4djEBB9FmbBGnYVoeOc1DRqkcaIlGW5MZQzSPkRfZYU3ZI1OuRbLe3h4/B8y/KbY7oqjaTYj44hwokZ8xH4Y0MkhXIgXD5otXrUbjzR+zqcfOakVzy13M1JDBDYRnSi98MyzLqnpxnBvoLfEMBei/WiEIfJEQri49cQjqRSQUY/PQpm+bmsgsCkjDvmuilCW5f3JG+4vSRasPZi3DiKS6fTxEpG7OndHIjKSp9jBYwwCKd2R3BVBKXxPcciL7gbi10BCSQZVHaE+hlBxqILANUXRatLX9HTTZmZbNjUj8mjx6EBpcV2BosFO9LBjf7+QXouRRohPZen1iufvGwu2tnlbHvX7GqTclB6Q9yXvSt6Tfm4GHXWlu+7g7nDbGdzTdl56kgwWJIvaX9JWorqgTqif+KghDr68fTMDErNF++CRRJSwPzwmTGwBsX0lMzWxKFFKGHEqAGJmoNpqsi6DZ9KNsOCRPhFUPArjzhdwkoagnajBcZDsh5Cod/0cqCOTdMa5wVE7KdN5THMjeMpO0hhKF5B60tzDlKIn7TlwCo3iiEaULbazIY+kIUNaF8kHT1FXZP6sKnKIoqMgNd1Wl/CDCQ3loxmkbxKd64d9bSu6ZjVi15Z/XXnd8owrIuSqiLgicq2KTKpvS96U/F7yG9uqvm5blV/Zlv3KNiu/1r5E+1v2S92DvCb5lbXtdZH5byW/Exm9KdJ5TwQjAoJ0RDCQmGywwSeIz+4fHIW+tYdea3XpQMQcRfqfrNrV65P2+JMTduOJqs1d5pwGPrVIWpG40HXUKXURt07guyHWgkY0hYS7Qpzd3oZtde6HKf61jfdsbettW++9bVsD6bLyB9u039qG/Vo0K5G+1qS7deluXdsNHW9KNtCxrm/2peMBIt33fytRXfTekjAIEnnjeasGeBQx6GuQpZFPTXmpK0+NvtqMileXshvyvuvyyhvyzuuIBmMNRF52XaRdY/CClUaiEhLomkjfF4D5cM/RaELS8qQnmFFSO680FbypoC3dSntMotx56weQ9iFmviBoprzZco56+RCS7JEg27Tnym5A1WdknAmOu1NDuHjR/nu86VS3Gxjg0+II9+Bx8M6w56aC0Um3+hOiKe5nXw60NUU+CETNI75gRxUk2FXIQca40tcAQIa5KqKuQNJ9CSQtgg5kzRayhqStLqKWQNRKpGcdGf0V25C3u969JWJ4T6QgUqk4QYtwq7+W/FJEHSWSsgi5irD/C21/bh22Ipi2CAaS7oiYIknjKeIF4qH3AjFTzKKoh8LwXuJhG5TIDq+/mTzoqgh6xp55Ycaefn7Srj9es5k5XhkSOZOH4Hlyp0uBIo49Id0PSZpaCffxiIAFitJn+56tb9209Q6e8zvSzdsaBL0hPf02DHI2NLhZN8j5FyLqX2j/57YmWR/83DYGv5C8ZpuDX6o+pPO+BkN9DX5E1Ju9PyjOdxQ3U+kPrNPbVO5F0CoL7UI+rIi4JnKORN0YErUIWYTeCNK2pgi6URV5h2feujc0rFiUANcD20KKZp6gYs0GnwPVQLQ1pTYOSU8oLxPKiyS0ww/ctCuoE+omXTzGWhInaZCJet+4/eSTT84X+7vCqz0j40ThJBmN7/F3ZjxmpvbwoiFpprMhY/ekAWkirO7Gmya8P7eu8/yPfwpKzoYEHe5T/BL2Adu6iLkhpm5K6tVafG6s82HWNggkXRB1IGjFX3jTA7xnyFmeTfCmA0E3RCN1CauAecaND9aW0X9gq5t3bWXzPVvdetfWum/Lk3tDhCxSqf1BxCKvWN50G28awq6IMIL8RsTza8mvREJRujrfrfxW8f5B9P+2yPl97YukRUHyM0Uoqfca5bAoVK4djUuCYY9135AjN3epZk8+O2svvHLJXvjIBXvimZZdvFzRNcKIoIckLRw0M9wmiVPdoUbCCf71NQCAONudJdvs3Aleb7fyvvVq71q//o516xr81H8XiVqDnTWIWoS8DmmzlWxAzgN500FeF1H/RuQcCXqz+6atbLxlD9bf13bB2t01pdpV1gdh0IYn3VDeGmyl6iDKE550fbAZibrwohs1kXRNrUGNKTxNYeomsHWBEfrYeUoDSCl7aoJHOiyenJBX3lIYvGhEXrVSHBL1iPhSeH/16e6wUl4kjVBX9DMwrLeMvbCvqW6Q1HpGxumBzuziOEoHx4hAvJBzeVV3WTAoTtR40kyL++rUbWzvQ7opwqEMJit2K/LCB9p2RdRtyVYhmxVJtW4bkvVqw9Ykq9pfDVsdi6CRDclWtSkSFUmH6e66hLzUgseytrFqS6sLNr9y15bW7ois79paZ0He24KIdlH3zUvuav+O6MDlrkj3jjzje5L5IPEZavIsdbCkMA9EXKuSttLkGSrlkmAVhsWnjordAgeppzBtLmcS4baJSRMhN+yxJ6bs6eeiN/340xN26arqY1J1U1egKoMFZJd00qoC6bH2t+/UnhKObU2xSrq9roTFdpsKyzvSrNxel6wq7WXpZdHa0l14bj+4Y1s8ww/ix8i9UAdb/UUR9KJtdBdtbWvRllRPi8t37MHaggYCrJZX/CLeqra1wYZqd11EvCJ5oGHZomTe6pV7kjuSuxrw6bim87VledQKK8KmOlwCKFwi6aGDsCwSa0001M5ZKS7d8rghEL0GgoTQSLCsxnHwvorQLn3KG4G4U6RhkYyRyCSd8XDguDq0e9KQNMJ+WNhVjPBTgvZj96Yhakh7m6SLp3uwlls/ieeObA5ExLJ81pe30tV2U574hs6tSVYly5L7SmtJsqj9BW3nZSDvKY27iveu7NpCr2L35WmvytPeEEHLfxJByLuBpNU1e72+ra2v2fz9Rbu1cMduL961+eV5W16/b2vtFRHEqnVYRDaUFd2/LCJCVgoCXpew4AyRQQ3bjSjFNVaLg1D8bRUExCr5YB0dpK6CDUdn2kxO10TILbt8vWnXHm/aY0+1RNgtu3pDXt+syEROXqWmkHE6Itz/AaR5LOdZEu9SXlXKuNVf/QkDBhW130O3ELbaRBgQsWXKFuH1Np6zop+1sEgviK1o8INI5/KxOyLbrnS5JaJf72yoTtZsYfm+3Vm8Z3dVT4srIm6RNIMA3rmuVdaU0rKIekk1PC8P+ra85/dVy+/Ky37LKv03lME3VeR3FPamSHreWvVVkXlH9+CJK2+hEKFIQYKKtDs8J7g6aOZqltaUPpmhqNf7krhoL7yZoJR9rmgYxz7hU95lkk7bR4qDtJUPEb5TbPdEJumMMwOd16fP6PTjOvlegHh9MZiv2i4TbzDEyT4ETnhfZMb9gcAVJOSDf7KC5CbkaLhTQMQ7EKMMGi3rSvCa1+T9rijuBwq3pDgWxAh3Jbfkub2nMr7d7tiba5v2xsqGvfFg3d5a3rD319q22DFb68sTL6a9TaTNU+5et2/Lq2t2695de+Pdt+33775pb918124v3bH7a3huy9buQSQsUooiWtcWD47thkSEw2pjUcr217TwnGVcRdBdkYxqQMcQlIoVVRQIba+q8PoqS4hHZFCT9+av+wTo/MyFpki6adMXejZ1oW2zFzsi7Gog6YtXaiJxhWedHfWgW8K2JBHaIaGhcKrYDyhGBoUoW4GYVQXGguSutgNeTlbmwodOVD99GFx0rDM63bNKHfH3zjWYkfTDVvqrSZ8NeZUi9dXNdbs1rzp67x3V01v27p337b5Iequzpvh5t3pT3rG84tqKanVB1XBTmXjHBp03rd/+rXXbv7ZO+5fW3mL7W+XrLYW9Y9OTq9asd0XgymtXZZAoeyqa8q32MhjUVU/x8QkzMHFwV6iB97d5pq0y8E53TdtGs2rNZj2uwVD7Leh5B6IKY18pSwrqGYLmmXTZkx6FchsZJx8WdDqdbxe7eyKTdMaZgU7pi1CYPnOiPiggY38/GpIOi8GK59Hj4MQ+XDxWTI0DmYu41WaYGwxVsct+X6TcqzVsi6lrdaMHPZGySPVep2d3Ol27LTa4JXlfZXtvq23vbG7ZOxub9jayjmzZuxttu7XZsXvtnt2XzV8fVEXU8vLEUn2mu5X4ptjk/uqqvOgFe//unSB3Fu7ZwoMlW15bsfWtDRF1fGc3JWETCfvnLUMpglfKNhJR8BgDOUPekBI60S5Gugh6FJtJPCG+4Yo6bUTa07MNm52rW2uqa83JLXnPbZu7UhVRN2zuclUkrXCu6KHCyxh1gXPF+VAAiMNF0Ck4WOMltTVImrbHeUiad6ghCdgQ/1Keq6KqKp749TWdD6KbWYFe64sjeUO6Z+uq36WVNbs5v2jv3L6rrepmecnW2sxs8HU3vlqmFlJZlhqWpOp7ysQtZeB9Vc072r4t8n3D+t0/WL/DVuf6N+VNy9uWJ12jTimC10cQZY5FCxIejagHFEIb5T1zPGYlzSCjGgcZlZo8cnnTNQUTP4f6iRju7Bv0E++73TC4KXScsV/wG9L3i/09QffJyDhx+GgcckTYdy/ap80g6sOQNATrz6LxoncQruJzcZTz4WEBwVwcLNoJEhhHYUXMfRF0u1K3VRn3xa2u3RHh3pSX/J7k7fWNIJDyO4GQ17Vdt/d0fGurY7e78rB13z1ExH633bV56WFJ+lhVXjaVVkeWtlsXgdRr1uWcyP/B2rrNLz2wu/NRFpZWbWV1U96MjCX8gpFW9uK0rQoQyKpA2OUP5xVYomTC9CdfFwtG3Y13iIPw6GFbf2UZh5AKYeShhnCoran/k2YTMxBxxRqtjjUm2taa7oq0KyLoul24WLFJhWGhlGd1G0XGJDs96hS6IZxXuuFfP/x1hCjRk8i5K6+0h3cqb1otQWlCepF8QFyhH2WYFOmG9Ksa2lRsTYOvxdV1u7O0YrcXVu3e/TVb2diydr+j9qEBEF53ZVU3LSvdRREwBH1XfH/XaoM72kZhv2bIvESeti3qHtnw3rIIWgMu5SHmKslLAEdhSBHyxT5tmff+G8xiaCARPgurgQLePF9M4/vkAw0v4gAtjFKIaBulQ8eY00OkbcL3y5IRIV3s24sGmaQzTg1Ohr6FpPGi+Vi/f2bwMJ0Zj5hfvOKnKZm+9qnr1EC4ANLnOlPeeOE17XM8GtEI4qkMKg0dim2qzbDIa0OezH0R7bwIFM/5ZvCcEaa3e/Z+r2835W3c0f49bedV3gXFtKg4F2Xo2b8nIrsjgr6jst/ttm1BHvEDeW2rIrZNsWdHeWwrvxti4ZX1ji0+2LJ790QMd9bs7t01W1jYtOXlrm2si3jatTD9Gd/HZrV6nAKNQhmiIQdhr9ADn/8MRK2TYcs55S++lhbDHwyFsQ5/lQ5xSm0T8pJnLzTswlwzPJtuTVQkJu+6bhcvN+3KtbrNXlS6CuvjoYiQ20T8LymU24ufC3Ra7G+DJqDqsE5bnnBbNMXUsfQTBmAwPyvyIW5JXVLTcRXRNVbp9/tV29J9y6ttu7e0bjfvrdj786t2a3HD7i13bEV1vzWQdyly7PNJ1sqK8V3wXm9B995T/dxTPPOKD0JGFkXSD1RTK1ZX2Lq87rpt6PympK1wvThYUC531iDl4t1ovNgolJfBGY8aGg21b3nOLIqrKh/VhrZ1EXX4lrs/Atkm6e14jwbvYxnjoX73vWJ3X6DeMzJOHGWCBpA0HjS/TwtJQ9iH6eRO0levXg2vX/G9YggYpATtcTs5QdCBpCUcp3nbhs7JOIfnf5A0DMJqbJnQNdnG+/LG4hR3JOM7IubbuueOmOmO4mOxGIT8QLIiBlxRvlYadVtWmg+0v6jo78m9u93t2K3OluKQ8Vfs9+UFrYljIeq27m2LKOSs24oSXVjqiqDlkd/atLt35M3Nd23lga7rhm5bXn6vJTLgndji4xW8+qX87jTz0oH+4UHieTFFioTjivQhIUQMe3AECtEfeI+qYAHTtEh67qJI+uKETc80rDkRVx1PTtV0rmFXbzTs4tWaNaZEiGRZyVMnYaET2+RfSGE4W4Ck8HPRvxxCp/Ck8aA77Z4GhXzprhiEBZJWOhAy5BxIWvnr1bRfE1Hreq+ue2u2utq1+YUNu3l7xd67vWrv392wu/d79mB9oMEUPiokLS+6uiaSZgX9ogYD94I4SeMx1+1+Qc4i5sqGNUSefMykLm+3Uelqvy+JNZfWXiybEzSPM/DrIdz42AJ940nz3nmlsi5yXrdaQ1uRdUUSfmyFRyIVXQ862tYSey6A+kNOBtv19GGC7F72pDPOJ6LBjQJhQtJ4zyw+gay7ez3fGmMsmg0Z/tkLdlFe9IXZWZF28ctWxQ1Dn0rpKnEZMhndGj960Igiq0aePgjiEEHLgPOMODBH8KYb1mVFtqzXimzjAxn2+wq7pOuLtYYtKc6lRtPuN1q2rO1as2kbiPY3xVYbzQlb18BiVccQ9pLYcV4eE5707e6W3RVZL+p4WVnaUDk6ymuvSpp1a3eqIgl54ksi93smkhZhiLCXFuXFrfRtc6Nq3U6xoKjPB1PwrJVv5Tc8xww6Kcoa1BHrI5I0nhjHLLhDJ24eivAHAOMhhDt5DqqiFl5zzWYu1IMXzYpjnpk2WgOb0XkWlF2UsMpbqguEs500O3FaN1JvkqdxRD0kcaDw2iVPNDEIuivx96nDgISgqks85lpfg7deQ9umPN2WhI+AtIJuHzzQAOnumr1/e8Nu3d2SR923Zel9U2HDe+5VXmcTEdqqhJX2i0pzXoMnVVjwoheV2n2FlAddWRYhr1kTkhZ51iU1Fpvx6pVIGnJOh1hRJWQ0ZDZIJGgIOWpHTUa6Re8i8Kq8aJF0HZLWll/4MqUV1isI/nnagBAteipkiHQ/BksRbhsOgMMmgN1t2RlHQLig+0bW36MJ6Wl+Pz9PmYI6z8g4dThRd0XMKUnvDvXq1AoINOCJiZZduDATCJqFYPwWLxa+L2ERVk+k3K3yLnNdhNewNiLSg/y6gQD50hdmUHEH41QILOHnJcGMFMYIL7HTG9imZEO2khds1hTPuuLeqImMlYctSacur1vS1bm+tj2d68uCsu2IoLc0QFhXMiuKfVHscY9FZ0F6Ni/buywTvVkROdQm5J1NWEdEsYk3t1GxpWWz+UWzO/fkwYuo78qjXlhiKlYDiC2lK4+6z4creCDMqvFg7imHzypAkryawys60QMLv3xVUAEy0rjugUJFwe6GXUWhMYq8ZwTPWTlpxkVNkAUrjyd0bu6SPOnLTHlXwvPrbZJ2/cftMN4PIAQugXNEFIkYT7qvOutKv6ye5/G8D+fi3THmQHe0IQ1wuiLfdnci6HRltSqd90TSbeld+l4caNAE6SsWDYIa1YG15KW2VKON/pK88gWlMa9EXZYUM4vIVkXC8nBFmKphyZZakLxo3VurdcKHTKgXCNfzNlRHAPnclu28c88g6LtRV1wVVpQvBWlU1ZpE0jWmwCl4uEX3eDQhhbIUKXomQCBW/Q8DOh2HCi9E+7GmQoQF/MYU6XXHqHOPHA7kRQNqISPjxAEpuLj3hrBCdE9POhgIwssQSsJzVJ1q6Pxkq2Fz05N2eW7WZqanwodJcAt7CtcRaULGmyLIDZHcen3S1hpTtlxtYbJsSV7msowwZrIrMxY+IqKYo0RPsgJpYZDwVPqstC2kJ+n2ZPB7JodM5jWYWMUjDxYvVMd8CrSqbU3n6/JO2eMME8nhpRniVUEYTGwpkTWdn+9V7Ga7Yu9sDOxdOWN35bkty4trV2dF9hdE7tMabDRtS4SwumW2uGJ2e2Fgb99s25vvbdmb2r4vLlhYadna1rTyNqP8iAFF8HKllKrMp5iqr/KwPpkV4Q0RZmsifg2MxWPBCGMvC5sZ1O//inpDRmE4xgHaYr9ZUU3cFy5B0j15yaw25l1tXv9SHkTW9WbfpmaqdmFOcjF+9CTmRQoqhPQ9T8CzGE8ViYYMFPdI2+xv16muqa7IT08k3dcOZFKVPnjtCsbmV8Z6VdWpvNAtEeWmolmXV/1gs2n3HtTtppzhW3cHYRbjvgZIG6wLo3xqt5PS5ay84IuVVbvUm7eZzm1rbd20hrY1edHVvjzogUZWvC6ncAxQqrpZQ8kiD8pPRS0Rkm70rNlSfjV46iTFDlsdh+JR1FAPxcIx/ktqtYFNTkifzU2b4IMp3VtW79y01mDJJkXSE1Vau+CRaifcH3TEQI52EvtD1GURMUEkqJhJmfAtds6HkY/yj1COsK8Yg4ToC4k3Dw+DPWCrgyF2HDxykL72/X60g6rOyDgVRO8tgs7Nsb+ChXRF0mmYbWAMsAoyIpLwLFVnGzIS0xNNm5udtssXZm12atJa8k4VyLqKpiNLgn+yKbLE010RIT/Q/mJP3lC3YguSB9pf1zmeMQcjVcQfCFrbgGBpmFIUofCqU/jBBOVVwgdHIOngBzENLgnvOgcqFlkXRM0nQaHnGDv0IXJgelKDgL6Er5Xhid8Xmd8RKbwnor7Zwf+ZtM3GBRu0xFySgfb7Gmz0KvLuFOfqVsUWZfdviZjfvd2zd2717T2RyO1Fedqr8uw35bF3mPpW+aQPtBtWPascYZVvVcMLESRTzkxL47mlKOxyxHBnNAI/BhQ70gv2G2nJoZ+7WLWpWXmIIun4i14Iz0ZFVvWOtSb7NnMBj1qDL8YVyjLE6lPSkUiEEU0knuJ6DFsWH3gFdlF++vKiB6q7cAf1MNAgTBkNPydZ61tXBL0lMlvXuQdbImXp+Oa9vr1/u2t356t2X4S9uqp201btSrdNtbmpat8uNrp2RQOQq6q5C9271mrfsmbvtjUGrOheUC4eKM11CSTNzJHyALFJKoGw26oDDZxE0gyceMJCy/Mix/z6Dv/Z8cFlPMeMSEt1OlHfkEcPSWugIJmoqDVxTuVrSA2MxYg46hU9QdANHUXxQU5IkCAejNPqe/wCXE0SLomY0WEg6UKXYWW86m4HUQPfCgwP0m1Euv9oQfYte9IZ5xNx1BzFj/GaIWYImmfT7I9CMCZsA0lD2Gq4En7YYkbEPBdev5qVYZ+0qkha5iEstNqUrMszXZU8kKVbkmFeaPdtvt0L7ybPa39JSa715XXrHu4LaYipwm9FF2kFqx7eN47P/sI7PP3oRQeSVv7wpDuyqEypM8U+EDlDCIHo2S8IIv46lqKTISJqngn2lR7T7ps1PhnaFFE37G6vbvP9pq3VZ60/ecVqs9etPn3NapNisOacyHpaZCIPu697tkTmyxW7K8/ulojk5p2eCEVlXOzZ/ZWBrW/wEY9KWMkcFnPxrxI9aZY5VXl/licEymIsL4EKUS7Dv3B+PAKPpuAEwjNebSYnK3bpUt0mZzUYaMUVxv0B0lY+5FmHZ9M9m74wsEuXTV61NAZnEK/iKZqNkCTEbnK4TTa+jUL+t8/HuGh7fMQk1gMsIoIO/1TDCob3uqF6XlE7WVzr2q2FjgY/bXufhXr3K7a2rkFSWx6n6qmhep9Qg5ypD+yyiPXaRNuu1tfswmDRJrr3rDmYF+UtigJF0PKyK8NnwrQlpU2iQd+0L9UHi8Ya/bDYDsINlwsJRSghtDG/oA36bsibblY3NDi4b/XeXWtIJqrLIu62taRXZnG4K+h1GDFnUDpCm436i5EWu8PTrCmohe/Xo0PyDjH7YCd8+z6Ibi1kuxA7drXVnuJngBQDxrOPIDa73e6+PwfqQN0ZGacGJ2onaMjZ35HmnJP4B4ExlQEIhCkDS8tt1q0+My3OmrPa3EXrT8/YZnPSVuoNEV3VFmXc5xX8rsj5lgYC729t2vubG3ZTckf7C92OPOv4ja5NWbauDE9PhDlAdBwXmsXUA9gvrA157Sn/lIHZAMhPpink8oM3FbeWZIiQDunFtCF5PmrSrrZsMHlRZXvSmldesObl560+96xVph5X2a+J+1XmyrT1Bk3rypvbklO6utazhaWt8HrW7bur8vrWbfFBx5bXBrYhr68jL71b/MCH/7iHfHp4MCAQFXUU/h0SQUVRT3ipTHVPzbCCu2nTM1WRj1Ksd5Wm6lxkBVFD0s0JCx86uXKtZTOzrLqHXiEyZjA0SILQwA7lgVSjxX5RIP7GctBuvFwD6UwDLMXJUKWneIPoPBPgXelos8vgp2ELK2Z3Frt2c15tRrpcuL8pgm5bt6P89PiZSXm8ItW5Zs+uTvft2mzVrszWbG5qYJMNfm5yU9pF+IZ3h9iVFz7aQ1sPGYsgvy4KXdNgr1Frxh9v0ZlYmp3YPleqKV3gWuwv6C2u/mbmqSmdMtmkZjbE9t3skT+X2Nfi+e1QNNc6g4BGxVoSBhVoLjwq0DWkX9V+VTpWvfarrHZXfJLBcLDr8cWcDg+HyXD+0YL61Q+ff/55VhQeCJmkM04dgeBEbF0RHATtJM25kVB/jfTHdUypSFItd9BsWF0edO3iRRtcmLONySl7UG/agkjunrzWO/LibvcGdkvx3hRJvydifm9r3W5K7nQ2banPl5j78mDl10h6MmB9GTKmn52kE9OUCGWI+Ud63Wh0EwuTYNS50Yix43lGwu6LpPvymm32catdftFaV1+xiSsvW+vCC1afesqqrWsiuwvygCdFciJeKWVzq2/Ly1s2L0K5fWfVbknuLGzYwrKIel3eoby/Tr8lUppQySeUbw0E5OkzpUwJYin0ryDZg+R/G9v3KFvWmjSbEfleuNSyqWl5Xw0WN8lYy2D3RSDxa2ldkfkgvEd99fqUzYrQwwpvSCIQdEEajlgNCZL6CUTnQcgLXnIhImpiCeTMv0DWGjAGUTtgBqZbt9XNhi0tN4rZiY50KJ3e39JgpyMdi3hE0DxLboqIZhoi6JmBPXGpao9fbdi1y02b0aCkxSMElZNnzZGYYtuNg6DYooMJZgpeVBxe85MXW6k0RHwi6NqESJr1DNFQx/JsY2fNJEcjdmlTtVp85TD82AYR6uKwmoU4gMDDj48g4uyRt4pt8JiGBXITGny1VGdVheXRSU/ne4q3q77U1fVeTX2j1g4yqEHWMU5mcYZxUleh/Gr3od5cHj2oDg481Q3QTkbGiSNOHRcEJMsAuTHNDUGzcIx9yHs0CpNWWJRgaJnvbsmQ40VfumjdmVlbkVW/pyC3ZW1vDUVetEj0Fu8hd7dE1hu6vikPu233NdpflwXsNuRJ8pBOBB1tptJgq0PZ7GDDomEF0YAwoGBg0ZFH1SPfhaFzxJx+4PQ+EO8YKAPyfeThT1m7ecVs7hmbuP4Ru/DYx23u+sds5tIL1pp+zOoTF2V0p2SARbYy8J1OxdbkTS+JUPjoCSR9885y9KhF1GsbFWt3eJ1LJB2IWp600gqqDYj6DVOPhwUqwrLIWGvMFKau5y7W7dLliTDtXavLWONhQdDSXb/HR2zaKgevYomkr87axUsKOyWPkplXwCDIB0KxCgp4YlQUEk6WgnCP2o8In1pk1kNjN3nMqkPlAYkkPbC23MC1ds2WVjTIWzC7ebcbSPreUtcerGlAJ/5qq11R5zSXSQ1CLk2ZPXGlbs8/MWnPPj5tN65O2Ky86aYIrCKSZjEYEohJ6cRHDrqZxyJhapnnv1JUISzequJFN/itc5GqikcJ94Wi/IBd6jUOuFQXcqGbTaaoFZ9HWIRnRXj8ZKwKGARCdTINMelYGwldrw5JK9sIMwRhRkQ6Zjaqq8i78rR5rt+HnEXS/QrrEBCPt0hYJWO6fnvKHnk0Idt3oI+YOPZd9xkZxwWMBsYZoo5Et4sXDQobMRQ2eLvNltUuXGCO1DZbU7ak5nynI1LeEim3e3ZX+7zGtKB7FpUmn928L8+JKW5+goIPhXRlsfipyfDwTwOInTaiSGy43Ybnn589JO/+3edA5kj4J3h+w7lRMY0GnnSPZ9yVlnWq08rnJavOPG6ty8/Z9LWXbUYypf3m7GNWmbxk/caMwk/KE2zaljzB9U1e0erb3YVeIJqb90TaixqYrA5sfasWXs/qyZPmFS2IgpW8gThi6kEPkaiHJdk/UKPUKZ4JXjTf4569wPvRjbBATVSodBmUQdIQHn6tiExGvTnB972bduFCXYQtuoK33H6HfEEaQpLVeICUDX3Mv0scfETaCSStOsF77upkZ1BTDupBdw+ko3np7Y70dvdezxaX+raicxpPhjWDOMX8UNekmg0E/dilij17o2nPPjZlj19p2iUR9GT45ale8KQDSReedMiL8hBnaTQ4QgqyjoQtkSfNbz/X65ORpFmkpStpyXaC8m1jGIbTKmNfAuIX9ljsxRR1OBWDFHvkKBwVg5ptgt4JfuO6XlXrafTlTXd0vKF7N1QOvmSmehURD4qp7eFWxKyaliSkr7t2lmd06R4VyBH5RrF7IGSSzjhVOIkNSU4CyY33ogt4vw59XJ25WrO+SLoyfcG6kzO2WmvYPRnQmxsdu70l4yqivicLvKjwy/IUV0VC6yK+DTX5TW07LB1uyGtpKQ62VQyk4iV+SXh9ROnxKgmGLggoiJwyQC49kTQLyMg/50D4yx8dh39hG+85EJjyltHuDBrWFvl2qzNWmbpuE1dE1DdetunrL1tTRF2Zfdy6E1es05izTg2yngpT2iwo85XfN+9q4HKPT1l2RdR8vUzxdpsiKz7A0VT+IAeZA+xkMNBRAlFz7oAI6m2JpEVieNK8XjU5LY+pjte6Jb1B0tKboueFMAw4U6FVVh6L4KZnzS7Mya/k62M4miFfxFzkLWyKk+l+ktkw+xIqNN4T/8UqdnLmWX5XOmBw0+lPaABTt4XFrt2+07Y7t9u2NN+3tRWFZTG2skgrCa/+qXwXNQCBoJ97rGHPPzZhT8uDvjJTs+mmai1Mc/NBkrgQjB80CXnRIAM1047IMmTNgkVew4ukrYjlWVcqTRE1IlKlWnQ9UDUF2AWh9LG4QULbk5LZVjUYgKj57GvIQxGMdlrshQhCvuKRsL0HmD3gS2hNecgTzbZkS2Vd0W3LyiNbXiQUafNBlvAMXuVWG4rdJv6LudyRyCMP6f/1g/yoRopqOg2ZJctJCEj3naCZ6vZpbr9Wxo6z6tThGK+3MSGClYsmkt5qyovuy4tuRy9aDpDN9ysi6Ph7zZD0hrzStgwfr0h1dA6pKo7WxLS8tymrussmC8VsHORcxbsXkfB6CaY9eBqBwHTEtCUkozA819ymgFRGoCDssA3GcTeotIE4IVCRaVWecu2CdSau22D2aatdedHq8qjZ2tzT1heB9xoXNQCZkq8q0mG6XCTE+9TzD8zeu9Ozt97btLffXxdpb8jT7tpmu6bBhkgaJgxpkWwkEy8r2CunZVA0pK5oea1qalbDgIYqpviBB54Io1VHeHe7H59t1sOz6ZpdvNywSZE7HjmeeaDXYsYiZCiyXBQyXpzm79ArLMS9aDzotqqVT6xutuVB9/kN7ykR9XRYIX/zdsfefa9rt27Lg15UmHWlyuy8km3oXmRKarqswcdzN+r28lNT9uKTs/bklZbO9W2qLtJioZgGIhUWxKkmeNYLWVUVCdPMgSCLbPM4RU0xPlbRRQZLfdVZe2tga6q4zU0GsrrG8xe1T7VObVNsl9GPesorXn+7E73ouF5Cdyv+8BOVcqNDd5MwACBPtEofkHHNryc7IgumuTVA0eBrRuWfnZLmWhr2DqQo3gPXNn57b0X7DId5Z4Jhh+qQv4O6dMKIi6EOFRqHUSDm/tGF7NuhnkcDaj4j40RRJmrIqZuQNMd+bRT8bNhi4ViN1Ji0yuSsDSZF0tq/P6jZgozZQq9iS9rnJwv4WhffW+I9aH6rmR/F6EN2MhY9navXW9aSqwdJ18MqJRkOWUu86PhBBhEzJC0jF5+HFyjKwOtXYapWspNw9zA5CushxhP1dqnxoigzHm+7MmGbIur2pIhaxAxBN0TU9SsvWPXi01aZuWGDCaa/pZvGlPVqLdtSeR+sV+yObOm7tyDqNXvn/WW7Pb8ur7obCKsrpuiJNaKhRjDse5RjHHQbxeLuer1is3M1m5xSHYug429ZdyXbOgAcsYAMkuYnFvl06OWrLd0Xp2e3m0YSedBRIYGohXCNi5Gog/iAQ0Hw3LuQmIh3q1stvOiWrW82w9T2e++37datvi3Mm62vKqyyXBWpa9xgaiE2rSZyRQT11OWavfTkpEh62p69MW3XNJiYrqmVQU49eZL9SNK+spovfPHcFwllYd1DMXDgWW5YEa16xpvu6WBzo2vLyxu2vt4xFpJzfj/mmqIztoSkOySvE2gD8GphVawcvioX+ptiVJRh0OAgby4B7GhwoIxCqw39mWxVbG6mIqLuWKuB98yX1CDpeauJqGuD+5JVCQMWPpTKXAGxaICgfrfzE7WULcK3jygO/BETx961npFxjHAixntmmttlPFlFuM2QaVEc6uzhdw+nrS+SbWt/Q4S7JkJaldvFdl3bjTrvHtdtq1oPXx/rsgIakWfKZ0ArClfXvUhNJF1VmGCxlBVsuk8+kranHy0bU5Q+3Y03zVR3nO4O5eB/sR8O458gw/NFdGNBABelDt3wjLpTEenKo96qz8qjvmyVi09a89oLNvnYyzZ14yWbvPasta48Zc2Lj1l16prY5ZI88Blri4zW5Tku8YWye117571lEfV9u3WHn7xct5W1trW7zAqQN/0LBBLzuWdey0BZUiPqbMigT03HH9MIv8Uc/kWyLFRSpME/yDR+DnP2QtMuXZ6xRrOhfDB4KOIFYas/nMTYDw0+W0eMFc2lCLewQ1C1hYFN2ioDmPkte18DmDt3zVaW5YVuqo47CtSRBymS1Lhh6EE/e71urzw9ZS89MWNPXZmwS5MDmyoIutbHi5b3zGr0AQM8SDpOd+OJkm7UKy2or3aIaE/XGBYxUMJz3trqyYvvhM+XJhmWqP3HosVt2C12HMX1oX5RtlATQdfDdHds1a77Icgf4rtcDAqLabK2jPWVU62qzU5XrdVUeav35V0vWa2yqEHtgsrvRP0gEHXwqKUPvqwWBrtKMdQJEUqGg8IizUcVsnvfLXYPDGo9I+NUAUn5lDcSPNEwpbwT5U4LQePtQq7V5rTV5EXbxKz1tN/GYxQxb1XlbYqYw3e5ZYz4PGj4fncYz9dkFOpDYQUt5NxsTYpMJsKzaVyLuKgnGg4HBm0busogo8sHWFj0Js8wGMIYqHRnsT0corHEsEUEQ66Dnoxtjyn/qYtWn3vMJq48a5PXn7eJG89b6/pzVr/8tJm86n5B0t1BSyRct/Wtij2Qh3hvkR+J4BWtZZtfXIsk3WbgdNQcC9JfeCbdkNc1WbWZ2QmbmGwErw29DnUZtipMQbIcMgbiaQb3XBRJT0w14grvGKRksbiXky4OYnIyQGNstSG4NkGH+tORJ72+WbXFJaa3N+3OnZ4tLlj42c+evFAUrXFF8KJnlCfxsT05V7UXbkzYS49PyZuesKszdZuus0a+K5JCiscjgQG3JSSvPwi5iIMgETULqiDqKvv0i0H44Q886bW1LXnDYuxwRyxALFWIJJRlG/EoXnGQNpt4jUVjdVUKv/qGV+2XwtWdNxa3oOxCdMxeU3Uxo9HK3GwtPI+uViJJ1ysi6ME9qw/uWqN/J2zr4XhBwpLOBwobP+RSqWxKtlePh3wECYk+irj/5JNPvl7sHxg7mnxGxknBp7NTT9pXdkeiLgybABnTMKNZisec4dWUijzJSm3KGhNz1py8ZHVtKyJpvr7VqzUk0UvuK51g0GTE4zvA2kLw4dkrVl9xKTyvuTQn5E2LqKvhVwlE5DLIeDb4fQhmxA1JgAwpBN1pt60r4aMmhAp51R+2ZRzU/MRy00GZ6JTIK+N9W57zsSgn/NQgDhEzAJNzVr9ww5pXn7HmYy9Y47EXrXrteRtceNx68rZZcNaVx8hHTDp89ER2f33TRE5b8hyXtd2w1dVO+J1kyCsuNFLcH8i0nyzEvaDgCblEQMioc2qqJq94WmStAQWVqiBhtTFMCcEOpz+pE20ViF8lm5mdkic9q238xazg/O1sFLuAfJBASIQTw+AcRYI2W1sf2OJi227f2bSbNzft3r2ercqLDovEugN5z3zuRV69snZ90uyZi1V78XrLXr4xbc9dmbZr08qnCJqld7XwSETphDIhymyQ4pi02S22sXKlZ8gZVz2sgqalqV90e7ax0bHVFR4HUYaIoR/qURbxjUNQs/7wj37XqDfCL8bxAzQ8nw43FxkKj1SIW8eh7kPkPENGYjmYCWipTi9IIZcvNW2iJZI2kXRlyZqVeQ1mblurf8tag1vW7L8vsn5fBC2xm5I78rrvqR4XVcUrin5dUbbVz+IgJQymKNM4eHkLeZggp+RQq7od1ExGxokj9DFImgNZgTjdjSfdiaujmS7mmhD7YAwbBYrmBypkXIxpaaaoZ60hcqrJk7bGlHXlSXf4neeqfJrgQeM1FwZNcUSyxkuGCPCk8cjlTeNZNCes1lK82q/gxum+QNJ4NtwbRH9DxuJR+GGNbts6PXnS8qBC3sN1EEJH+I62w3P7gvtMEHQ/SJw2FTnLE8HA9WTgmcbv1KYDGQ94HevyMyLo56x27Vl5009ZffaGBjKXVa5ZlWVC+a2G57EbIqLl1S1bfCAverVtG5sDXZNRV4GDkd4rv8OyjgYGnTfbJiZF0jNTNjkh/VIfkAZphFBOzkhBaOzVKjYxwWtYE+FVLL7jzWdLg7Uqp6s448n0AnorDD9IgpCuOFDllXvzoCMPes1u3hJBz/eGr1nx2ykVedGip/AMWg6zPOiaPX9tQiQ9bc9catmN6YrN1To2yXNXPGiVS8MLxa52FUZPntk0X4LnwyWQNEQFSfO4oR++Zra12bP1NQay8bakNcQIwrkItoXqwn6xW0D61klImA+ZNBrN8FoXvxsewhWRBJIe6lL71EsxeIrPkWN4POlpPOkLfKwFj3jR6rUFa1T4/OmdSNIi51b/pjVE0EhN5F0zETRT4pUHIuk1JUEb5lUt9SVF7P0spo98EEVWI0YHOa841PvRDmo8I+PkgQEohA7JiugOJB0EkvYuGjup90G2GL9tT1pEWp2Q5zsjkp4VSc/YoDEpwmJhGN/NjtPbcco6RhCMoQ7co8bLxjVjNS1zqRWRMwQdflsal417RdDcH+4N8ZCTAoFoZFDlQeNRQ9jOPB4qpB4iKERIYtgfwr0xgphzXmeBqGXctGVYw4+IsCguEHXrktnMdavOPWG1y09b88rT1rr0VHiXujZ5VfZ2Trrh5y7rtiUSWmcF8VpXhNUPK4EpxnCmNmSgjKIEexQEVWHzWdndmqjKm2aBnnTLBeJWGn1Z5rBiuSCAKDFiFno1mpXghV+Yq8gTlxfIuj4FiRmLOgkYnVFBOtO1HVmNyUeS3jBbWmKR2KrdvbtpDx6IEKUPGifecF15naxXwmtWNy5U7ZmrTXvu+pQ9e23KbvDZz3pXBL1pjd6m1fp8xFX1o3tiyyWjTtRIkgvPL6ckQVcho/SKfhisdrr98OW49fDhmXgLV9lG2Y4vqIz72S/+FF1JgKDjAenwYxj1BsJshXJaROMzXO5Nh7rwvIcOEAMy8GqqTqdVL3Nz8sqbPBNYFuHzu9jyqE1kPbgnD5qpboRpb3nQ/LiISLqm6zWFw/tmBXilUryuxSdTmSGSTSDPURKQhWL3YUS1Wj30ym5ATWRkjAf9s+in4ZmZRv7bIiMQzqsZhQ6+s2OHqb8wdRo90p56eacuT04Ggg/YborokI4MU3ikG+7HzOm+4V8AYTL1LO9b2z4fY5hsWX16yqoTPEsuFhfpH2QWpoYVZ/jJDLawgoygeyvxGSBl0T01kX9DHrWsTwU3IbyTElMlBxBLzEkJYrOBPJ6+3NLBVtsqsqY1sVxdBamrLHzsAu8q2F+2ytsObFvSoJ8PCP90c6HK4G1E44x+5a1Bbry7I7IdQHjarxjv1U7LW7okD/a6Tc49Y60rL1j96ktWufS8PO2nrNu6Lu/7onUHMyIrDW74qElXAxYedEc1hW0UEoVEC6/K9VAqyhCcp7wKxnPkhjzQ5uQg/LoVr1WFrCtIGAgov6r6bdG5QNyhvehEZctqzU27eLknURyKi0mOYVVIR4HttzMbz3kmAGEpgjbFmRBEY6tA0isPura0sGarDzasK8+1post5XFSlTfT7Nul6b7duFyxp67X7OkbDXvqat2uy4O8oLJMWFd13bEqMojvA4dl4GpXId10AFJkIrYFBVFWayprEN1S1zHCj69Ql7witi7+W1Un4dGEDiXxX5hvCmWnNIBIi/LHo3DZ9RrWSugEdcLMBu+g82W3mhopk0ohr2zCllZHP6GXKWGeGavP+OdBqVN1N3nRdbt0ccomm7xWpYGjrsVZHqYg4kwPv/RV5de++qsq533JogY089bs3bGJ3m2bkLc91XvXJiUT8r4bA3nZ4R1rHucQV5SYNmnEdGIJ498o9Kxt0Q2FHAzbA5Vjl812u/3DIplDgRaUkTEaRVsPnaEg6EhwMhaQdNhX51BjhBLjVFyUSNB+c9ztKlxbsqUTGzKwG/2uPDo+y4hRoIvxD7LZ/ge4hvEIZgoGlCWtT09YY2YmkDTWBz6JBE1OMLjxOaEfByMqoxNiKQYY4f1UPAqRNATNNpA0nUvpahNyE15Zgbj9JIBMZO37ImgEl6cq0q6LbbaNLrJtOsqAjMehUFvQG2VD4kAE/UbihKh5XljhImTd0/k+08rTVmtctsb049a4yNT3y5KXrCairs0+rQHODVnrS/Km5hR2RvfLPYq2MCToZBJzjSUvxAkHjM96GK8xPc3XxiamRAotXqvC6Oq2QEQi6K5qCyKRvvo91UVXouMe+yK+Xl8GvrZmFy5B0hXFpXpQ9QQE5YQ/EjSkbTgO2irOx80HVKzLanJhWnt9fWDrq2p/G0q4o3pT2AkVc7ppdmnW7LoGB09er4qga/bElYpduzCwuVbXJqqsVo4ruH31dvjWdWhjpI+OinpiG0ZacVvVttoXuUn4icu6dFFX/TV0W60I11W9bvITqoqSR9JdVUYk6NhPPtiidI5biyN4mYEIugyDHu5QHEwSQdD1pvqGtkwkufO8E4qAcgSSVCaqqj/1GdZVTk9LNxcbduWSSLpFG1RYElTuWMEeSZofExFRDyBqVngvW723GH+Nq3vLmt33bKLzjk1235a8ZS0dN3oL0smq4vH3ymmQbBVnEPRKOi6C98UExRXhg9fOCN89zI9qpKCKMjJGYtgl1MFdIlHLYATRsUJEEoGsRdTBGEWDHmk2dhYIhq7WVoQb6tTrspTr3Y5tSro9GWr64PAOqDp2s9APi3R7NQWSoahONax5Ydpa/LjGxKT4ioVi5BRC1ohfxBzWcsvqB6LWfjQg7iUoLiXQE0EP+DpDIGh50rgawXLFxMNGh0wN8n4pI+MIbRUvvyfd5z3vTVl8EXVVlrGmsuFN40mTXcoBWTuCPgsB0WveeX54rRBUg359MVz0pGXstY2i/PfrgaR7XQ1Y5B0PRL7WvGoVec/VKy9a8/orNiGZlGc9Ofe0NaduWLN1xZoNEbUpfPhlBEVNJXkGdIWX0FSiYqv0dc3zFRCUFHcd6EzqDM+SJ+WN1hrxF6ACQj7JI0QNYTLNrvpgq2PImnUKnc6abP+qzV7o2ZxIWtUcPLlSUhGqi+1c4dXpuNBrwHBH4JLS4R3iTlshmUXoQpx4tmH8Z3PK9/VL8qAfq9kzjzftyWsNuz7XtwutTWtVRDo9ln9jdxVRIDOUpn15gUMFBYIuJLisaj/0CdVVddBUWi150WzrEqWteyBwHumg667222JefjIzDCYTkg7x67prIyTn4LKyBEkjrBb3wSBfc6tp9FhvqF9oWzzZiTfRf4LoMAj7lA/paYAUZzNm50TSl1t25fKUvGraoRJTPws/UamwvAsfCDp8229N5VpRf3igsi5ZvXvX6h2RdOd9EfM7NiGSntC21X1fBD4fSbqvigkzE9GjJu3wnnsstM7HIcoQFCAVgZARO0KOhHu8J4h/KLaHBjWdkTES3nTxilMRA3A2XA9hir4dupEaPN51vyaalDvV1/Cbz3d26g3blFVYUZgHssYPZCWXNzdsbWvTOjzXDSxNB4z/UmCYQrL8es9UMxD05KUL1pqTJz0pghG5husxB7pbIsNE447+vY4LEoegIfQYUgKjKM/BSyXZIumwOzRa8WRxKYJLwT5rR3kPP3ovgxjS1akw61nIMLEDwIMPb1fiRcl0hCjfwajHUoZzGG6Rdn/A+78tuU28pnZJ+rohfT1t09eet9lrL9q0iHri4jNWm74h3TH1PWWdXkODJdWbyhRs+lAZRdwBfm4EktN8sINnyHzac3oGUpDxrkmkMEoQEWpVWxFcINmYcJjqFuHxfe9Krc2r8IqjZnzTmzHUMDshPd2/g6BdCnA5OfTL3MLisC6vnHU6ImmRkJLVuMKm9efqhUr4wYynr7XsCRHS9bmGzWmQMKky1IIHDRl7uiWEU8pcqLBCKcNgyXnXb6izSOB8trNabYg8JzRgVB2KRIvLiqLIPOKkMoxXKPYpbyp+gVuiqA404B227eKah+Nv3IsgXcIy6JqarNiF2abNzkzY5AS/0kXGFIKBgCTcqbCxnvGCIVs8Y36qc02XolcdP3bCu9S8njWvYYkIWtuKLSoOvpzJB1LW433yzGNccbq7yPJ4uG4C0pKcDTQA+Gqxe2jQ5DMyxsKbfCScYroO703De7wP9XcdR3ICkaT5FZyatdWz280J25Ss1Zv2QOeXZIQXRNALGxu2tL5uq9qGT4P26ITb6TmKrh+8CX6+pzY9KYKZDdKanbaKjMWgIWIK0+5+R4THNypeCuRxR/LTVn+270734v7wTBFZiFd/yJqnEW2f/qCTsNXJQyLc6hEPMUwpHG1Hn55HF7LwGPzGZHhdbfLCVZu59ITNXHvOZq6/aFNXX7D6haes37pqndqcdSDqvgZVwwgp1WHMQ5xWZWp0BpKWNJp4bZEc1FiiEQ8iZtR2W3QstgweWS1OyU5M1qNA0iKKndOzZNZF9w+14XrQ3zSIg/0wFtA9XRFBvxN+enFK8V+artjjl+r21JWWPXV50h670LJL8hinaxWRuPLOKGaoJE9HmQqMKuF4SMQ6DKI/oX8g5DMVrhVxiK4CSauvsIixojRxxMNlhLC+jTvxVHra4Zf9mv4Up3SOwWq8kHLaMB1J2AdFnCwYm5qs2uzslE1NTckTV/6YOSOI/oTi6cZk6C5wkjrGI8YzFuFWN1XUDcm6RKRdXRYR39f5BV2/K7mju+d1H+9VM13Oa14szMM+kJCiKiSCHZcCIfnk+IwwGAxuP/HEE0d6Hg0O0wszPmSI3U7/1HMrgZyrVpPE52k8f2V6N3qsTIkzc9oWIW9IVmWx74swGCPfkwd9a2vLbm2s2521VZtfXbOVdZE03kzwTGInxz8MBgDCV+IQdLCBTV2ZbFpNhqIhb7o2MymSlumsV8Oz5UDUxbNjjE/Md4FtSyeM68DD0AU+2PlTozZkAI86XE8DCMW5UaI/UU4CIdvErfqS4a83Z6w1fdUmLz4lgn7eZq69FKa+G3PPWGXqcen2inQ3o9smdK8scqwFIhFKehiHIjhPDFqtigy6vK5ZPhSjOhVJ81xzJzGjO7Y+rSrBqEPUEjznqemWyL4VPorSaChHqcUivSCePwRTTkuEMBFuKDKWBGOmg4nlptKcbvbs4szAHrti9tSNuj17fdqevjJljyn/l/hiGjMDIme+5x7JoUgYFzekwTw8br4kNFSu6TCE9R1JaONOWgj7Oh/aQE19QINbBel0B0F4psw73YwJiCFgqLdwoAvbae1QAxL/FH93B0PKIYr7h/dph7qY4MM009Mia/U/jcKqVAbhgrCPUP5E5wFexx1JXFgWBaJeU9GXVa+yECJoq7yv8BD1osqD540XzvcB0L3qP5Q3tsztBZme03T/7KE+/vfF7pGANjMyRqPU3gN9qgPiSdeCiKwVJnZJ7ajnQJQdGZ1N7TO1vSQLMy9Lc1dEfHuzbbdEynfW1uyevOj7a+u2tsW7xhrZh44XO1+ICFE829PQ2mL9m7VAzOGFTe33naB1fehNa38HwskU5WPO6Fy4r7jG/geDRZUEI4kvkmzDef7Efb91O4oRkZ0weB45NPRM5jZmrDZ11ZoXnrSJy8/aFM+nL79gzbmnrDp9zSrNORnMSWUVwoF8PM9F+YbbMWVxNaiaMOot1VNroh6eJYdvVkPSgaiVoRA4Fc6JtApRbVpdWZicbNn09IQ8aQ0IVYRy1Ya6GMYBCECLJP88Ry/KQRsoghGCs83gPQ9sbmpg1y9ZeP78wpNT9vR1EfRcM7wfPa38tliECEGTxXB3IoGQiA2djdCbZyuAAyJxAYSNz/17Go3yytXGZi8I6xH56EogaYKRVADxeNy03GRAFc5tY9g2D4wiwaLv0PUa6mvNJr9zHQmagXRMW31yqHO2CPcVeQp5UHmdqMNvSm9pi2yoTaxJ7iuNe7rztu6SRz2QZ91/oFtXdcwzbqbOY7sItobtB9rR+YJI+mvF7pGANjMyxiO0f3U2Ca+IiKK1VceUQQkLYfSPzsiz3TDNLWnXqram0w/kfcx3u3ZH1ubm+qbdFCnfFjnfXWOqezMQdFuuA0u7WFzDN7mJa3Sni+d4n5of6G/LcLZ7PXkeul/n8LgJQbcNS8N0HIS7iFJgQ349z464V5wL5Fxc043F2QSeL22VblyUU0hxaegl70Bx8bgQ0h2HaMZYkLcl/W9ogLQhz4wf2ujWpsWel60+85gI+hmbvf68TV95xloX+Nb3nFUaTtIxjmHZhvlXuXwX+H7pXMwehjka1fgMNAr1Qb1APj577BK/gU4NdgOhT4jkJ6fq8sbV7kr8tw0O/AQBImHI/9VWZSl5twwsmwoyIc98ZqJiV2bNnrxatZefuSi5bE/wi1aTA5uU19cctEXQyksokOJgBBLyUEQW4GlyjTCcouzpdZciXJCYR/nzKnv8bCsfWVle7djyStdW5WhC1AyyhrcQRUiXkxxuk2S4JAybhmfRj8sony+HDR2nEJ0n3lBfDPwkvDJHGfgWePi+gPIQFxh6Zh1Eij58FqEgan5wBaJmWruyGt63rsmjrlYWFF6e9QC5LzWmP4HZljB1zmAuZji0r2J/W84esg3Zk844PThdxSknDELsiOEH69VBWSjG97K3tA0ErR49LxK905b3vLVld7c6ttDu2nKnb6udngi6a+s6tyXXoQtRF5Yl7V47u1phKBS2p3t4P7nPVylk2T0cT9p43TcsVJaB7GrLvv+AwY74woG6ttLtisi6IrI+0+7BIuqKjG0gW4GskcowJaYtdY1vIYevN6nMMSjXYyju5dOLwy85FXEdG4r4RsW6fWXbdEGVvNrTFSF0q1M2aF6wxvRVm5i7oe0Vq05cEEHrPO9OUafD/BZlDuBcrHf+ReNMGWPrAKyEb7VY2c1Xw/jCFcYbg646Vntgv4JX7TcIIY/6EwX9UZNxOhjvuSWCnpqK7+jioe+tyu18DkmjIGmu8CMRk4rn4mTVblyasmcfv2AvPnXRnrkxFReJTfRtstYJBB3ehQ6L2UCacMi1ThVbMh9A+yE8j3D4hbduaC68djbQICmslK+ImCsi5kpLfWdSOp9Wu52y9XbdlpZ7dnd+3RYWNYjdYNo7ibooVmxSUYexlPTHWAfhXJFNvs9N2+RCeJyki9QX52K9xbhD/pjNIusxFp2IMQeR7ng9rtPRQG9TfVZ9r6N+zDvdDBDCoG44++Li94NCR0FfhX4CyapwYWEZ3wDfEEmvSTv8bp3I2pZ0Xt40RM3Ut8nTrvCb1SJrvv+t++L9xOfxnyt898knn+Th+pFRdWOUJctuEjtuIezLUjD9HH7oQeS8TdDqTuovC+r090R+t0TSt0XSC7I2K+pPG+r8WzJYW/LsNkXUdPiergUjEQx0NNGB6kLfIz0MhYyK+vWA8Gub1tvYCvumEb07LATlU54QNQTdERkgXR1Hog6xDo0exSJNVpd32lvKh4wqRKLrXAvFpqwhL54I+5BFzVoTTRFHy1rNhghLetIF4vOwlREkloJzQbh+SNkRTyFFpOJaGWSxWhVmU93wTXO+NsbvTPPlsUpzxuqTc3Irp0UUE9JfQdBu5aO2gsS4+QchiBZklOuq81pRPgB58Nx4arpqF+b4/jbfd26GvPBrYV21B8iC6BFuC5qK6kq22gnEGD2mZrNvszOD8I7uBz9qUmw/gOhfxYCQRdxnT1kM70JfmW3YM9fn5D1fl1y1GyLo2bq8Z+MrYvx6U/wSViSCAqFudUyjU9saknQQ8iwJz143dYbfSu8VswX8PCo/NzoRdN+tTIbBEt9V71RmbLM/Zfc1ur0zv2nv3VzRdt3WNzQgJUqPXgiTTXCitjWlnVLisKTssK+64Qc1OGSQRD3x1bFGg7qLJA3CYxENfuOHT3TSCTrsM5Cths+Tbio/q6ubtr6+peNeJOmQoSjp/naOCvFdEHSGTgt9SccsDqtJ73Vbl6xq/4HO4VWz6vue4ta2sqRjedbhhzqYAmfV97ZyhqkVujpjHHlVtyOT9IdQ9GeHjAqzU9Lg+kPXUOftqRsh8SWLiq2KaO/LEC+JdBdEfPeCdINHvSTjtqJ7IGm+HbGpUXm73RMx0tkLUg4o9zDSKwwGXvRm27ZW1mx9edU2VtcisWIFBe7EY4aoIeZUEjMbYnSwz/M1ftQBUpVlo5DFFRDzEz1LCddFeo2JSZHRrGRaRD0RjCEGEMNIMGYG+DZ5+BlO5S+Qd4xhKOOQhhknAduVslMIwcbZUMJvFfPZ1K4Iumst6UQiL65bnZCJbAXi5u1yiC3klPvDlqOYd07Gf5GogxcV6kb/JVzht5+bLVZjt4JeGs34/JI67kkP4Rm56p8qCx4c9yqW7S0DHWZWpDe80EFHpNwTOctDl/AqUJhZ9fwBbhwiFFynlC/fQjpBdEYCSbOS+/JM3Z68esGeuMzvQdcCQbfkqTUH8ugGIuriYyVxwOCJaItOwnR2IeEadczwkhkAMRqvnNWkTR6sV6PnPBA59yU9CFrSGUxowNqy1c26zT/o2/t3Vu3Nd5fszbdF0ne3jO+ph4kdilIgNCOS16aqfEjdqrlqENTCdbzeeF21xCBKhMw2EDRtV0qs1/GoFUbC4GrYbgIxF/oKCbOvoYqKtCGSXl/ftE31Qd5rD3WYhuexQnFPXLxXDJSIOqDIfBAKJn0x8q6g5y3pe0MEnXjTfOvbIGmmv4spcL79LZKWBdH5OIAaErVHfT5w5PejHWg0I2NvFB0t9ElJ8FZ1DEFv6IQT9GK7Y/Pynue1XeSYd6LVm9fUJzfFoG3d2G6LoLfkWYmk+2EET8RF3GF3m7IBxj+c6IrUN7dsa1VexoNl21hZsW74RQQ6agw35JRgzQpwEXgCQjilfYwXRNJstazOj2zIkPlAZAjthjyEHXUZWbeaDB338Ru9nMZTCUSs/Zg8hMSve0E2SV72AKnsB7uGCxfJi/Q4FOUxCITN8huRtk5K/dYJBKowzprBgMb7t7dES8RRML7x+9uITsUgQZ/hMYD002y0RAoFSXOPolWTCAL54LiF+4p72cZddtQ2RJB8fSx4061qmPbGUw/EEso4CtsXPNohdIKiMDHbUhxzkw27cWnWrs62bLYxEEHzYxnrIouCAETA4Zep0B+3K+ooOqo6wUSRBhWCfZ1nJBBen2JquykdT1i7M2lbnWnbbE/b+ta0rW1O2fLGpC0uN+zWwsDevrlpv39r2X7/5gN7590NW1joBWIkvWGRQibiLuVn/MWwCmqM9FgEJHvapanGcHGKO4hIOu5D4LpGGB/Mhft1Ioj2Q+KqOxFwt1u1rU2R9JoGD4UnTR1GklawIuwoCSu/h8eE2xZUSWtiuF/TgKzOD5bwu9yQdYXXs0TKxnNpCVuRd1ySuq4bqac47U2Ljhk5IA5xyz5w/4knnjj070eXgdYyHiaEDjFG9oFRwfZ5axgsM2XcK6aRtyTqKvKQB7akHjvf7tq9LXnPW21blIWBtNdEUpsiMDnO0YOCU9dF0OsywJsyblygf6mbYQpDn1c6wRBqn64cWEASPGbF299YF1FHT7qzKUsmpuFrUXzWkVfC+MRiS9JUes3imE8uFmaBGMMeBWfByyRe8dT2qyWBpEmPZENI/dM5chjPQDJ929IAYUX5eLC8bCsrys/GpjwMnkEW9xb3Yylj2tsY7pMUJFCcGHofO+SAIOG4IxFpBPJgdWwxrShDWO1reNXbkP7Xo3RVkz1VDkaPL3sgEBCVE+JzAcqjdsOCPcqqIMXpbVKQXmu88yuS8ueVA3lafQ3SNHYJ3l64L5UiiUD8YYepYuVH+WjJO2+JWRuKCmLxtIYy/AeIiLxHiauCOadw2nB78Kabdbs4PWmzDNJ0XFd6kAVEy2t/XTFfV2TGN+d7SjSud1CZJT3CKF89eYH9akf1h4gsFJafQLVaS9emNCidsdWNGbu/OmNLy7O2sDRr9xZm7K7k1t1Je/v9mv32ja699pt1+9Xrq/b7P6zbrdt9tSelJZ1AtIGByb7rSKCcsaxhtcGwjARnEMOz/JrySXjaLoOn4FUrwqAnzimCqDtEd4bEdBQ6IRJiC9JT4RkPr611JBokr2/ExxcKH7NVtNvhvcX9kjDjMlDF9RFlrK820W/pnLYSPksbP5OqkOpX8ZO+rAXg/Wjek95QtvCeV5RGFKsux3OVNUnx9Tdd2Q+Us6EE7O+2g+Cr0i8ZOhZQAxkfEhytLWI2MVB960o6kk1ZPHURW5axXhJRLsgznpcsdPqBtFdkhdd0z5Z6QxjrqqP3t2TgNiDpjrxiSFpGhl5Ol5HFiF5LMNFDhA4FKxSu2ECeeleE2JGw2IsPTNRlFBrq5M0gkHPFWkqvKYkkrcaO4QiIW1LBcDEtG97/nJoKv7fLgptwXWkGCUd+l6AT/I702uqKLS0s2vzde7a4uGirIuw2i9qUH8KG6UZJuK/YugAM5DY8lTS1YchiexAoHunLCTo+35XRQyBqGT8+bdkXOSMDCFseJOG23+GV4sJgqZynaJAjQUcdhau6hJ3nW+cQdQgrnQ9kgONUKILh1nnqHAnGHOF8ES4c8x9vjXz3C5KuG7+OBQmNB3nxyLGTCGRdzLYUxQkrvHVmsqb6V3wtXW+qzHXuow0qO3wKHZLuFNso2lfb5/vvSBxgFZEiKjsLKXn2v75ZtYX7A3vvdsfeegfp2x/e7tvv3ujZbyS//l3HfvHrdfvpa6v2s1+u2a9+u2Vvv9tXW+I1LPSLDpUgz3oD+astq/w85te4QgNKkbF4DzImJKRb1x8+PMLivbpGInFwyTUnZeVROor/wu420HvUkkRpxliDMHDCs1/XWG55edOWH6yEtk7YSNCOkNpOGdY9gzVljm/7QtAQdRCIW9dRvdpTddBVaAaUImh51fHrY1gSCBpyXo77FQSS3tKWNquo45+zxrFNdQO0mPFQwjvT/hulh4zddFv2gofzxVddGYW2IuNdaLrOskgJkl6UsL2vjrasG1hEtinLwIdN8EQwk+HbzCJnPOnelghX4UMp+EN/1jYu8Ir/wjVJQCBqidIbQNYsfdVgALtTVyiIOnxcBWIOBC2TIOFY9rSIx2OUYdF9kPTQk56ajM9QdS7yhNKBpCE7troHo8eVzuaWrd1/YEt37tjC7du2OH/XVuRRb7VlMBQej4rn3NF7iYaSQqb/wqnwVxmRpB51zAAHfuLgIMdhKjYQLsMkDF/0psOiqP6m9ChylvT5FjXTHJA0xOYEXeQtCijypMOUoAN0WsUNRM1ZVu23w6c3FbUYT7UiopBOgjeH6YnT4NEMcZOMeDDoHAuKu88HviFpMU9TnnQN4uFyqpYiS9ug5HEKOg5SQsuLqSljhTo0dpHnrHbEK1ZNhWspHF8eY5ABP4a3BIJIc9oi8VixqkERJjibnr6ERXc9pbHZHtjictveu7Vqv/39fXvtV0v2y18t2y9++UCkfN9+8vP79qOfLdn3f7xgP/zpfZH0uv3urZ7duqd+I8cRzxVi46dZa/LMq82qtaYqduFCzS5erNrcXPyi2xSr6HkUIPKe4Oc9wwdHajY9w2p4vGfFo3ZHfVBVDKz4Ocy4VTqck1CXMRAF8kKl+wornW2IpB/cb9vi0gPb2GqrbcUwkagJ5+L3FhIGX9SvCDl8LIdtQdbhHGF0mgFumNEoSDp8AxySjp40P405GIiow75kx/NpItg/hs2b/UKOAxqkH8urVw40mHHW8MayQ9RkPnDsTcmbU7qV7LjuknYUtuXrSfTpv0BK0JQana7xC1ZdGdh2tWFbkg3JqowIT4wW1cEX+z1bktyXAaDbbCh8Wx24j9sjskJYfBXecZZRbMty++9Ihw4eDAlbclMUpUBxRtnVSXkTIS55QAP2QwsOJZCE3CoYBIMljgY6ntd1pbUdbTRcuGUNedJNedENSRUXhbh1va9MYLuGU7MYpKqGAwhzkeGl1mXr3V+y3vID629oZN8R8cn7CwSvxHj+G354pDBmUWIu4t+Qi2F546dXEYUMsk3oo5Be2RmKI4mMY/i1rODF8ApQfIoZdC2DGGYm+LUJvCKRarDaITMeW8xftGhMqcapVfYjCRbXAWWV7nra8px7bYN3fbsy5oq6R9ot6W5SMqGCNdQc0Yt0PNRR3LLIjVf7WI3eo81WeE+6JZJmwZMOUaFDyccfrnC9hpJJIjH7By8okucUsuLtvS392WhvSgXREyPeMAugMCG2EHeMFQkTxeE4nuFvGTynZ2DCKuj5e+v29jvr9vrrm/baLzbs57+4bz//2aL97CeL9pMfzdtPf7Rgr/1sxX77+pa985b6kAh6k6kpZbkhV79V79n0RNfmZrp2/XLPnnrc7IVnG/ai5IVnavbsk1V74rGB3bjWsWtXu5KBXb9udv1Gza5fa4nQmxrUxOfinX7Ttjp1a2/VrbOlIUlHbUCkGycaVKjQwKlXRi/FNhBfHLShU/JFU1ld6djS0qpt8Tuaoa6krVApUfNsge4Ix+m5iB2tpoCHkdDm0TOikDyCYPqbtQLVfvGjHYP7ksUgtQGvbGGNeN+a17liG/WUt+FpxHiDFO3juCC7+frTTz/9XnF4LECzGWeJke3Dm5Y3qnECfL8wLWHEmkpyLlwvwhX3R8NI/4uGTGeGwj/OM6gPHymBoNXh1+V3rGr0+0BxLqqDL4qwFmXw7yv0inrWuqJv41FA0CI0nvsyhUwW+nXFJwPUlbHld6H5AAp5CPkJ6ZOnqBTPRdjjGl6BrDTf665NtqzKvB+EqvR6Mizxl7kk1a62UTC+4ZevFGcsH1GxE7s/JF1rTVh9UgSNMFdYDCjioqhtibqD8CQqd4VXwDY00t9Ys6qsa62t/eCNkrY8SKUZfmwEQ6bCB1GaQ9MRBijahMOYp0DSMvSQM8/RIeporIp7RiDeGRGjKuLCa2WOYcDzv5bSKiS8p4tXo3DMZGBsVZZB+F1E3YqLmLqJoT4QN94I+4mBI0luY0pY6fPxlPurW7bwYNOWV7u2vini7jbEBy3pA2lIRMRFUgwE4750Hc5D4s0g1boIepLPi7KCPs5MBJB/GhWixDkbZdsAQ9RpHkmHnPNrbJsq+3p7y7Z6bYWi7TCwivcy8xJ/65nZGWZpdCxhtib+apW8VO2HuimE/PBaUlfNYksDlGV50gvzHbtzq2fvvdext99et7feWLO3/7Bqb/9+xd7R/u332rZ0T/mQczgQAfKRlWmNYS5MD+zShb5dv9K1px/r2kvPmn38laZ9+mMz9sefvGCf/visfeLVSfvoyw176cWKvfgCUrOXX2rZKy9Na3vJbjx2QQNQEbQ82LVN9dX7PXnA6qPLGmxvqB3uqEYVwIlafSZ8bCQsykIgPXSpoLq0qbKtrGyFwQja4q5Ey2Hr+yAe+z/uiXewKG84YxMqToVX3QfiL+wU/SH8qp0yW5eCGoMNa/RXrNG7r+2CtvfCb1HXRdSsCucVruiBxzyTsvd3l/iXNCFyylXO8eGhtvk/it1jA5rIOBfwRkSVbDeoeDxKkus06A9IYbxGiq7rvkBE2gvTy4oqkqMbOBqxzitoT52mKzLbEuGuq8Ovyita6lZtXv33brtnd3nlSu7mA8WxJiO6KdmSQOx40jyjC5/0xMAyZTndtPrMhIhWBpjPe3KNogAMcBDypO5MvnQ6ELkImYdxFaalZ6atNTOp+zHomNiu8skiHl/Mg3TCdhAWQWEMPH7Sk0gHeMU1prgnJ+JvUwdPWjoiHEAxQd8qg6LgGXpfpNZXufn1JFbDVWS5Gr0tGQsZEXkerBkZyKIPwiAkeoR9mQ/eleU5YyR9DFZIIPwFqBxShgQgBrZhmj4oIIZJEYsDGZeEf2HLQwCVTcToRN3XIAvhS1dch2wGbZVnQ0ZZW/i30o+et3KgFCg7ICMuWPahdY9CZkTQfEedJWpr0s89eVu37z2w+aU1uy+jvrKhAdxWRR4sJhS9oB/FwvSx9MV+8K6lf4i53pyyhqQ5MRNed5tkzYAGUXwwJeZLdaVBR3zOCUnzj6yIZJVPb8cuwwEponDMd7T7HVpOzENYqKZ67UPS6J/fe5ZIR2HNg4oZfvuZY2WW63wil5mK2K+YtiUvEqapVRYWuvHsmPFlR+O3rQ1JsUaPRzN8VOWCmt3lGckFsytzkosm79jkKZt95AWzP/pozT736Wn70ucu21988TH7v3z5SfurrzxpX/nidfvCn1y2z/3xBfv8Zy/Yn2r/y7r+lT971r78pZftI68+YVOzkxqEVOzu0pa9+faivfnmot2+uW6ry6pzSJrq1CZCBVQj57vpiNczMyZBpzqiLbK2pN3WYERb3hDoqA8MZ8WIYoTEGTP+RZImToSeG46ViVg/qn/6mvoMeg2zSqoPFvU1NABu9tet1V+WLFlLBN3s35XMq06W1GJXdee6hPfbi8IJSl4IuQ978QztI7ZhJ/PjgPr1sT6PBuQ849zCG9V2NxoJNe5iJ9mmAraP40fqY7Ok24C4haC37+AMBo3fXe7I4IR3oXXv/W7FFjsDW+j0bF4EvaQOuqzOzZfGwjNokWlXnS1OW6qJBdFFjK+8oYZchdbslNVnp60qwg0rXSBGLFmK4pDsQuQVEWhjRgb70iWbvXrFZi5fsgmRdb3wqN3gR3LnmSH7GACVZBg1O9HkBCGPvCoj6ctLDwOKYZ4ldBFG99wXlKG4IOdA0LFzM5E7IZmUDlqSutIL4w7IBOJSPMUT0SD6E4Hh0j6Hfip+0S160mE/nIvXDgLFEAXyCM//IA9yKg+VLeTMu64sdNuUJ8nzxTDdrWCMzCJjhphi5jyXhQwzVWwJVtzG1962WDi40bbFBxt2d2Hd7i5uaF9e9RpfmhvYBl+vUlptGeAofduSsNU4SN6fzKxIkK+k8f42+gu0i0IC2IllkpJjWcO/qGUQF0ltgyOuUmsqepiS7yg9HsHwL5CF9glYCSQNEcfBEt/uDt617o0zHXjSkqGeuMJAjpzUrNWcsIsXZ+yJx2fsheen5OW27JmnGvbU45InGvbMky177umWvfhcy17WtY+82LRXJR99uWUf/8iEfeqjE/aZT07Z5/9I5PuZy/aFP75qn/3UJfvER6blUc/Ii56zT3/yiv3xp6/b5z/3hAj6afuTzz9rf/yZZ+zjH3tKad6wC3OztiFd313YtLfeuW+/fv2m/eY3d+zdd1dt+YHqXTymEii3/I0apZvy/jUSP4XqPUXXOKTZq4I6GoSFV/B0V3j/XYJeCfJB+Fm2hPKQcR/bw1GsudgnQ7+TUKMh/bDiG2+a1+Q2tF0VMS9L5EGHn758oDB8AGVVwmIzhorRU95GbDwxN9spHiM2O53Ot4v9Y0Ptv/yX//Jfi/2MM8XQ+gjpviM9FxvYDuy4xa+l4eI2NNrQ2wrRfdyKeEcMUam3MhXdg3AlW9pfUwgNwEXQ/UDOC922CLpty+oMgaBFSCwSY6ENBE1MTjiYUZkwGTt17s1N666s2NbSknVWV+RVbKrnK2J1xOiuJh0LqyGpiIhrszM2feMxu/jsC3b5hVfs4jPP6/hxq4m4e/WaPGh1+WBYtrt4LI26ovJTmBpJNOpMX/LKR13l2Fi8Zw9uvWcrN9+3zYUF5VGuDiQcCFr3kY9gjLVbGC8GFpXJSZu8eMku3bgRZObKFatNTWvg0RLxM62sUus+zEG4N3h4PnrnBNHGPEbDH3XFPwApBR4IQWLZ9gL3xhxGo+fGrogkEE6j27HayrK17962+d//zlZuvW+9Byty89oiKN3tZQyIMcW7E6ATh9RUaUqn0zWbmJVMK52WvKRqV2Qsb1WM0NO/AQuuVA72OdNVe+ho4KPxXpCu9pGeCIBxULstk7tasQdLZu+/uyJZtQeLXWvzTCXMDuyo5SAY/jgTFM9T7DAToyM2TJbw9bLHH2+KPC/YtctmM5Nta9b4/eJeqIPwU6wh7qi7+A+4Thx+Jbav8D1r1Tk/QjE1OWtzs3Mi6ym7cqVlVy/X7fq1pj12Y9KefHLGnnpqxp5+asqeenJCMmnPPj1hzz87aS+9MGOvvDgruWCvvnLZXnn5ss7P2WPXJ0xjW5uZGoTFYRflgl+7ckHxXbbHHrthV69ft9kLl8LsAz/WsbrWsXvzq/bOO0v2u9/ds9d+cdN++5sle//9LV3D81UdVVnMhy6l7Jj1sHo+NDWdovUzDELi987NLl2sKr2mvfTyVbtxQ2n1eBFTBEp/0F4Ee8kRcRf7w0uSUC/hQnFCx+g89DkX5dO17L98xUxJHPrqqHh8Ex7hOMGHfQallCAkMNzGOLiXA84RniMPdzjIi/7qs88++/8pDo8NIZ8ZZ4hhu9g2iKlEw4NBj5Lub59Tb2J/OA2pEWSlK2HLaJLnM1Hic5g4wqSx8lvQNAI5nYWoM0Srpv8Kqd2OSISPHK7KoC6J0Oa7fOZzy+7L+PKa1bqu8ZpVGLvqnhgjBYtxxfh0JAJnanlKZHtBXjDe8NTcXFhRHTpLIAfdFu4VfF/34UW3ZPBmr9+wK08+ZXOPPW4TFy9bX8YwrFlWGsHrKjonZiXSXRSaetHNY7zkqTgOn0WU+oIjGbwDOm2Mh6+QxanjEFL6iXVAKAYTg/De9ob1V9bMVtatuqaRvryMOowjwut32opTYVQfPabiISkJ3n0UxYvRCGUNiQSHfShFyhG+3Qu0mbiN++Q1phFiY19l5lOoG6ur1tlQDYaPwjBQol1IEQoTbo9/hHLaSZ5CpAgJRL+IvNPiNtWAljcGNv+ga7cX23bv/pYtrmzZA3nUKxvytjU+06G2A2057km6tiovHFlju75lK7ybq4FTR5VEqw9NLOQtlrUsYLu82+e4Q804fBObV4ooMnXvH2YJFVKQc+kuHZJyTHMU0HNoI6rrWrVtE82OzV0YyHNu2isvzdinPnHRPvfZq/bFL1y3LwW5JrliX/7iFfvKFy/bl7X/xT+5Yn/yx5flRV+0T8hjfvGZpj1xrWLX5vo2N9WxyeamNetb1mpovzWwyQm+ka5+pebK97QXFzfs3bfv2+u/vms//fH79v3vvmP/+p337Qffu2e/fX3d7tzphy+ZUTSe71d5BBV0qWNt+dR6GLzquKk/EDPvlAeqi7dJM32Fjb9SxidGWxMtDXyK7wuMAKf9UthnGw+LrV9E9If/QYY9dlvCefbRNUKbDXN8Os9nQ+VNV+VOVOInXVl0tu1Rh5ajff4p8+ERBSVL6/rwUH7/Z7F7rCiqJ+NMMWwf3vnZxka4vR/JIRCwk2yQgpRdhsSMQJs8Iy22QQgf743TSBprSsLCGBmqSNKx0RKKRUBt9c51HS2LlBdF0gudTVvqy4MedG1dhks2VjErVoX1ruNdIfxz46f9qqzJxNSUzV66ZBevXrWZuYuhg9NVgrUMKtgOHwSilGfamL1g01eu2Zy85+krV60+PaN0a7Yhz0u8aKwEjpPPELRkIC9hSNaUSTKMF8S8Bq1C1IoD7yKMvgNB8860trJi3BEJGr0WpcT72Nq07vKKbc0v2da9RessPjBbXreKiGWwoaENr2RB0srp9oI2J2nyEAo8BEfB09S1MDMgiSEI7LIfeC1wd5Ff6lxliPUuL1bEvLEmkl4vSLorgweDBY0gnrdxaZePCS9vWeUjFki6rQKsd+QJy9lauN+z+ftqQ8sduy9P7oHIexmS3oCkI1Evb0aiXt7QAHAdgm6H3xxfXl0TSbfDFHXQW2iisVzb5UtyqtND0XEIFnZUMhWNxV1BIOkuHjAzHtFgh7YSmaCQIqIdOtmJoX41EKuqv/FwiLmnZn3dLsz25e027fnnZ+yjH5mzT3z8on3qk7P2R5+atj/65LR9+pOTkgn79Ccm7ZOvTtlHX5Q3LXJ+6rGaXb3QtdnmujUrq2GKl09nViS84z7obanNsoBL+lEbvHVzQeT8vv3oR2/b9/71LZHzW/a9f3nHfvDd2/baz1fs/fc00F6NpaiKkat8U1Qj8zjhrP6vw6aEhwgtqWBmkgVsFZuTsL0wYzY3K+FHSC60bKJVD1+Xa7XUN5vqK+isQFBfIf8ne3/SI1uSpQliR+fZ5vGZvfm5P/fnc0RmRGQmi80kUCDY4IYL/gKuuOAy990LLghULQpoAk2AJAiwCHBRBIpgLQpgo5lNVjcqszOTmZGZMXm4+/M322w6T1dV+X3nyLl6VU3N3uBzRB6zoyJXrszD+eTIlSs3/IT7U+afmfjFPeWpC5gGzJjVwTjMLJh7DEIwQZrnevNDHFzyZv1PZZ7Lvbj9VMZhZqNArRF/HfS1ndedJCvpP9F3T3E/YSdKMjtWkoN7LIHgNsPsjMYGP4HDfe+wtlTEp30G0sY6ZrVTcKCYJk2QTkkbwr0+jhSczyZDqUMEtxAf35XmTm4ucVMoMwXVRAIT9BkbFTMqyryfhvZbqFSkurIKXpYCd1XHHwueYx2cANksd3SXJVutSQ6cKZYxxvLIH59bYr5MLVqFrDGB1vLAQUgT8SB9khlTsU5g1kfNyCDzqBqVrvthEPP0KGjyRnoTZqhPapzQlkc8R/zgWBpPXkjj8XPpHBxJVG9Amw4nYrNNuJlM2UBMn5PHOTGxRCIoK0BTeJLhbwrUJPp03y8jT8OYJSZAs625GWc0GMgAADjqdm0yETRpltFSYLiQntYfOTizHmgqmW9zsM1AESYBfcx6uIO6j7S6iLoFWXrenshZcyTnrUjqLYAxrjGnASgLQDuYvO7AHUDewGSn0e5KvdlSTZrPPpkN66ysV+SX7aE9izwL1nF+wwWzzbkgJ2QsLjdBmebMiRyY7T6z9OkRMA23O0/JrlCvCJrJQMvEhCybGUg+15cSNODqErTq5aEsLfUAdC1wE1yXlaVzWa2dy0rtTJar5wDEutRKDakWW1IttKWSa0sh0wFAN1HcNnLIM8WhJZIJQPzS1tgmW4cvjuUX//Cl/OVffCZ/9VdP5e9/fiKffdqRw+cjaWLuyFfhdB8AuBehTWDpDYa4xsSRuYc7mTKglBfZXE3rN7bv3i7J/bcK8uBdTCLeX5P33rsm9+7toyxl1Cf6NALpe9YkrzYnXMdOtFxghKNJ0ij8IkmL3JzQ5lRC+LlLvhAKTZrfoJYJOhHqSCCrlIM8tP7B+NBQsbxItveb0WQyebi3t/ercPm1kkuff6LvA13oJ6Hjz1MMZvTBbkcz/OGCO4c5O7YZ8uwfPdi4IIxRgyZDqID1VQd2ZIYHE7j64DYEbTOCYAXo1DGgmxiUXOJWgEZeqG0H/QzxkzEMKPjGBtSuSet7x8w3ADlbLEmxVlPmxyoUpDW8+Z21k00Ms7z22taUKVTNtPuaD2UL6yBoLvaHYiGM5YfPz8dcL8Tkgc+SlZEffabMjWRkaB6685jPj1n/yoiEAg6aaO/kVOpPn8rJw4dy9uWX0nn+XCaNumR7XcljYpODMOOHIn35zYR+oLicMMAE5bj91Jmur08aVH+0lMooAYQw7NCYR72e9CHcI5hjqpUK0MyXpR5T3AbzTAomDDZBGgDF70Czk43Qh/Q4WDA3g/FNr+5ABLgLMwWAACPZGYYfMhRoMCaBCNgdRrBjQoG65mttsVzVxwZel6wj5znSLJq77qqHdwI03/nt9zGl4BdYwkEq9uqPl+01iXUAZhfh0nEWaKfLwtmRZMi5SHI59IVsHxp2D+Db0+fgOeU+/Pd1mTyTcoZGjvLxmMw0JshknohmU1BOtlDXRNXRQKJBR9qthhwfn8qL5wTsjhwfDaRxjklSD0WDN5bKu69KA9YF+wTqlJ/v5FJ3CcNwDdry/nZO3rpdk/feXZGPP1qTH/8I/OMN+eSTLXnwYFNu3FiTSoUbEIeY6ACkEZdVAVMJFKwLWiRB9BSYGVNKuClfQrhlI54rF/zWdBP10cA1vz8NzVr4DWoehEJNm6+SJfsKKbS1pvuStF5CqVTqaz3AJEnM5T/R94lU+BsngUjZAUOvaYZdrxAsfBVCN9ug/5k9rRqma5kY6vBHRtxg7lDVs64RQw4jmK84ZAEkFAQ8ImoE7kcUjiOpQ7qeQXKeDwDQAOsOBqSBM+ImcKnUtCVl1Z656Sax8YbdTDdPMS9ajqykcgV9N1nfTy4Wobg6SBu4224pC4tMyxiCmseA9giI3Y4MMWGgYODhE/zIhX4qMh5sHIQ+EDmIzdVyE/zBP5fnmf+IAF0oShoThvTyiqSWlvlBZIA1gRr5zcFEfsdZ1HkGdagmwqAsmgKkfb9xLo3nT+Xo80/l8NNfySnM3rMnkjo/lWK/I+URNKoxv1EMsKbEpEYIIauyTRntTdZLlBeCU5fE1QVEcAp3jV+B4jAUTAGkkaaCNFCKz6K7mEgM+zxxzAQYv/Vs2mlIO86g1eBFDoQukEITZvPoV/oRDNQz1Uqta4uBYE2Fi/2Vr6MZ1LCf230mQdP9Rrih/RaMXom2wj3dMQ+v6Lzxe7acFFgMlxOzz/pgGjBYXH4wot1E28HUc8XR5ybQrAniWuxXJkKT/VlCHAt8TJJFN0M/4ayLBWIVI37uHNc+znNHR6i0ESaHURGMyeEQdnUDx+dc51HEAvpNXjJwywoY8WZQtzbhokYNkAfYFwsTKaPrsvvyjUK+/sWXH0qwV0r2DnYZyZBLZF5zM1pFoMlDe14RuXczq+9h/8GPtuVnP92VP/qjXfnjP96Xn/50Xz7+ZFvu3V2SzY0M0kKr8Gx19ue4wlBWlU/sy14f1jo2gU64w58ucTujo5i8sPvxH+5dRtwgyD0APO5WDzMhMCtQ89vTZAC2atm28oCKBbO/ID+MV9NlGrRaWm/CoK/91Sunf9rd/b0g74TWaZJsWmG4Vn+8NjfeiwcDB0YwVV8KIG4M/xwQ4Y+Dm4+jVEwClFPUorjBCcAXwd6D2YJ5DkA+gTQ7Ho7kiK9b4bqO0dZCXNztzdeyuNysr1ohTX12S5ClHabvVvY/loHFYLoppDdstaRzdCj1J0+ld3oqoxZmvTZ+OILUf8yUNjzQYm1N8hvbkl3dlFRtBbKsqFow5aCJCasx3fwCwaFaPP6VmD7+dJJDX7imjaA55slTANMBNN+I2jEBhjtj+HpYsSDpHDUtAAOFEeP1OJFfW3Ed43+MsCNofHxvFFofJzzUprg5h88ACS5xLq3dNH9adzRDW/K+GuaXTh4udnsZOSAhcwR723vA1ZKU5DD5ykCDbjx6KCe//Y10XjyTiOuhmJjxnW+CuaVjeSKZzf6MrA8qMS0AQZbAsIRmqmUlX2bd4R6qjY3B9mGl5YtZKUBdKwAhsnl+kQllp3oHNqFJb0hF64PLzwVMIjLSao6lic7XbmKC2AWe9eEf1eub7rzmnJP1xLp0JrHvF9Csaytp2dvOyy54cy0DbdK+qhTHRwvJAyrxZvIaFPJtP2TWDceBLaHroxNOOLWTBj+8pqluvAc/+gEK+g3+k6zx0R/rBvGmUQDGjexwgsXPvnb7ZHukwrO7CwBsdF0F4UolpceI8rjQSjB5Xa2lZQm8upSWnY2c3Nory4O31+Xd+xty/+01uXWrJHvXMrK9nZXNzaxsrPNI0rSUS1whQF9BWrZKY3WlVZOoH9pCLc640659Sd1QLjcDJ8F6Eft4UcYkjUveBGpe8zVD3fjJzhfGuk0ItTPCB+P2tmEQtilMWmnhP/P36tzLZDL/q3/xL/4FM/C1U+bP/uzP/rMFif4Tf6vsnSK0ihI7W+i8emOWkyJJwTEwO6UCMgVDbGent7Ssa4LZLyGQeYzlqNsGOLWl32lLp9uVJjSsc2it+lUrvm4F9Zwni/FMbgJ0F2gzBPOwEtfqfWCRecCDatHKTBluLINquzAAFtyoNKjXpfXiQJpPnkjvGCDdBkir0GW5SDC97ARiCPYMN5qtbwCstyQDkB4XSgbS8GVaZxiSCkrMVagpRhXic5CmyXzpe82Q+Cku3fEP4DzmK1SYFKQrZclXKpKjOkIVCwJxAqZK6GPb8ozUCdQUmJjg9AH6fWqoqGNqlQRq/d4010FRbxRrITT+rP4sb+bMstBuQEE2369GIWNcDtY/as9WJ7p6gglSqtWQ8y8+B0j/WnpHBzLpNA2kMWHR3d2aZsgM8sZc2h/J3MykFeXPQzRCGysBpItVAB5BWk//4H32V8tTsZjHXKugIJ0DSCc1bmrx2k7sr8rURosyIEg3oPWCu62xHgYS8XGjfijc2kEXAJiU5jvOmV3hgnWp9YlLKuMF5GulCmDaTMv+blF2N/OSy/CcaGpb9Id41baAmEknWuNrmMi31Q3HH9sVTJD1KtUAuI4zRjuZ/ujfrzViejITcelKC8ah1Y3HD4P9Dn74JkKukAYIA0gBuksA4Rp4dSUvq2s5wfxW1jbA6zRTsr6WlfUNvsaVRz3k5M71qrxzb13eu78rb9/bAEBXZGsb9bQSIa6J1KpjgP0E4D/C5AqMCaBqspoLp0Se55jyJ2m3a4SeM3HH/LEuE2GMzB6H5RU06VQafToB0sqsM9S/vZrFSY1NbBSkcU/HXRy99RvaLf3Xon+3s7Pzfwn2r53+SZP+XlDoIDFZJzFBMcva7eDdup/JQHa9LDptDkwTog12mzfqXmcKaPVPcCaIopOOxjICiPRb59KqH0nj/Fjq5ydydn4qJ/VzOWq25LDH163Gcg7h0UBH51k+vXRWeIa3vQeNAQXBYRozOdiRzhSgbRSotsSBxf8xNFdMBvoA6faLFwrSfb6bTE0aZbMQ/AlhSAQ3nt28tCSF1TUprm5IfmlZUoUiZBpFMzVGgBEZIKMcwMnqzgmuyLudAsb4US8AM4bjeSqZfAZaYAlgU5Xq6rLU1lb10BRudNNXtYbQslEvul6ayCvTYlyaj/EAmjk08nZD3wGnhp3NQrvM5cFFgDUECIEJoSjiTOCGXOJfAU3jtXw7X+wnl5MvlasmHeqBn/PUTWOYII0b5wDp38o5QHpwciSTLrf9QthxdzcnUSEeE4SWAwo3sollu1Z/QMg0NLZc0KQLBOkSypRFDVPL4WQBcbIpi2jDErTpIpiLI9xkpaeDUSNj2yFGE+CsE/bePCaQKWjQI+kAoHsdgDQ3NxOkebYnVy9hsN94TknMl+YNDsQ7ZXqAI0GaiyS16gQANZGbe9AWd0sA7i7u8flm6DPJzhgzfxIUuxnbpJUrOwQHJMKR52DDcsFFMxubjt7sP9aHYhP1psxrRMENWro6g0g4nPjDaNkqGUxU8xgLS0DmtdUVAHMNIFxF+SrQgmuyu1uR3WtlcEmZh6xcu7YCLXlF9q8tyY39Jbl/d1PefWtbbt9ckWs7JcSTwYRqpBvg+KWtDMqRQzo8SU17Aq5ZolCqQLRfZAfo2IVhQ/79nhaSdaSO3prqASYp2GM/ZDqjfuJlbEo9nqhnEo/toP1IT9njd8+oZVs/Zh4sPOscJsnN16DJZPK/+Zf/8l/+PFx+7fRPIP2DIRMcCrjoUwrAKnh5zWVMMO0ABL/OQuByKdc3hXEzLPsyZ+P8ilMXgrp+8lxODx7JydFTOT5+LscQ2IdnZ3LUaskxtOhzdOo2pG8vW5R+pgANOqtL3BQ8HHKzIG1ArQOAUpGDjr0+DMh4UI2gwfd6Mmw0pHt0KO1nz2Rweq4bsPj+Lr0o0aKDlQILF7mMZHg0JMC5BJUgv7Qi6WJJJS6BSN8BV0FvbDBMBohovgz2OHD5bFyX6TlOFUjgB+M3CxApVIoAm6pU1pYB0GsK1NSm9aCNwVA/k2nv7lAoaIwKNCYkqGkDxKFJTzptiYYARLQDAboIrb9UquhZ4RMCNdPX8jH/VldabWYDu51/r06+c1yBWu2sD6TC/sE8o+6j8zNpfPap8rB+ivbgbljTpI0YjqlavhaaoT1T6JCZIkQgtKwiNLdiBROdEu5D29K6RR60jhCqpCCdA0gDyFnfAaS1zXTplFEyUpt+TiZZ6ROkGyPptalFh+VuMI9JZ3ZZRGrS1iNnifXJNtZ6ZbQw9LE23PiK0drySG7dqMiNvbIU8z1Mcg2k9cQtjSFJF13UifUAC9swPgZWgSEJ0O4X8TLDZPYX9huyA7LuWAfH12T6RVtiDI9RYNajft2KhUDcBCxO/PKFglSqFQA1uFoAUBdlfb0kO9tl2QHo7mIissNVA5i7uzUA9VIA6iW5DtC+vb+MeqjJJrRuvm5VLEYAf9t0pRNw/kEjpQaqIKt/gZjFSygJ0DTVDqCfgjOZpQr3LrjRCGZwm4ZlXaKOaEIeolJCvXMskdmafO5ShD8w+hTDsjSMy6JhHJ6OGa9BXOr+X35TS92kfwLp7yVZj9df7UDsQxCEMO0MYWjLcNajCvV9Ei5bD40jCBlqRCOYcE9D46OfFEx+JnI04OcDI+k0m3J69EIOn34uzx7/Wg6ffymHB8/kgG4Q4CedngF0oSbD0qpEMCMAdUSQRoYUpCH9XDO3bh8GLqVicFHw4aDgYIFgobBUTRogNm43pX96It3DQxmcn+sz6TQmGVw61kI7hzpgVOliQbLVJSmtb0hhZV2y5YqkAN5891gFmoIBGALNgIHx6XDUP4I+hShXA/gxf3tMCE2PwpGznxzKVILGWwOgLi9JBVpJdRUgjXQAyzLkKyudrh6jqadhECX4cFRn8sE+hjs31PBxAtpjNBwBkAoQehWpLC1JtgKVk0Cty/SolwlBmnljIWkzNnuCeKEc6uMyJsGPry4QqHWpO/SXCT/Yf3aiAN38/DcywmSNjz0UoLXuwTSUGGEQaMGkG9vTPsOJPKLe0oUxNOmJLncXqtC4igjHL1QgfQIe4yOmFAHQDtL5HDVA5A3tpid9wa9lH7/8wAb633icg+ackg5AmsvcBOhhF5NM8Nh3LbPpmTOk4cVn9rUIcGCfC11S7yu+gYuQ3Xzv986NmgJ1Kc8d1nydx9vAibbp1QzpLfwEVoBG3kdg1eK4YhLSZpto3KwPAjEzrnaaZLphkse+yL6sBQuFIqM9ucph9c54yZYuj6BNZdOSRf/lSwo8bbfGZ83Qhjc28rK1TS6oublVhFmW7S1q2VXZ2YKGvVmQzZWMLJUjKeQHks1ytzSZH6vg0rYBdHpCbZRrckjX+4qTDm7LbPzHfMJUN60jXDO/gS+7R9Pqzf0k7PBnfuxymg+2mTnqyXaoO/QuZIsAXYE7KiVVCH4YORnk8fBHzdeib3SpmxRy+U/0JjTtGhdJ2x033NSxNsMQbMoYdLFpO6z5uk4OWk1+MpAChH0R0qhEhvpQGLYk369LrnMqmdaRpOovZHz8TKLDpzI8eKJmdPRcJme41zyTTLchmX5L0oMOtKU2hFxTuq2GNM5P5eDFM3n08HP5/NNfy6MvPpNnTx/LITTbU2rY0Ky6AMwBl7ezBRlliip8bBEdg1SB2dl/US79pWkUX/nAY5fjgEe8mTx3eJckXa3q8ZqiH9ugH1RQXKswAS76zsxgoNo2jxKN2m0IaQiRCLN8PvelhqEAT0HGwWl/uFIg1t3SFpv+GgjSBoHPciIMjzTls+gUtOZ0bVkyK6uSWV2TLCYEpe1rsnr7rqzduy81mPndPRHc4/mSkyLqJgfNCYJyQsFA4Ur04NJktyuj0zPpvDiUBrh5fCa9BvLO4zcjtrnVkTLyYPZpTqeEeNVp3v1yon+yP3ZgvwPq2cSBdTkcIJvIIyc0FvkVZPVnJm0EG7Q72itmrixa84K9P8BvXC4wLummmiqY0zheGzDiHn6M6eap2USDQMTDMzJZS4tdKY6Y/uDHcmak4KxxzBKLymLz/JZmSwTzURmNAa7cca5L7KaJXQxJ8gQDO/rDtNJw0kWTccSli/NhJmzIqzH6Ck12BPYdgMss082YMwtuYEzpcxlWMtw8LtQRdy+PR20UpiXc6V0qDqERj2VlGbwyltXliawtc/VgyusrE/2gB7lWHUEbH2DihAoRLlWwYnhMLKblbENNDj/OJBhaEyxYuDZS11fgmUZUsihm3QzQaSHHiRjF3sxim9mQb93RzX0GPbRGH9XHVRJMwvREB4xPsI5VTdH59Wgymfzfg/UbI9bQ7zElG2dBI8Wj/CLHgw+sXvXXSDs0l21hEjgUgGHqUnTMGMax3cA5T2Dml15GPSlGHSkBkMuDplR6Dal0z6XcOZFi64Xk6o8lffq5TA4+lejpr2Tw6BfSf/iP0vsC/PCXuP5Uhs8eyujoqYzPD2XSOgG4nUuEOAYwe50zaTaP5eT4uTwHMD/98kt58eyFnJ6eS7M3kB6ESwTgmYStoONiWSKA1yhj2gEFkEpiLbuVnzRXe6Bpndq4trrjTDyNuHLQJvMA6NxSTdJ8PwQgrQIpDCAdTAQ7XqOeeJYjz9SOCNTdDuRHFyBjQkTrWesU8RMjkY6+moZ86qtWiE1P8GJemCHYVMtGuAm0y0iZKXEpPI+yFiRK5wHcYExQJpUlqe3eUJBeu/9AKvfeltz1m5La2hUBmE9QjjEmGgRsPRyaDO0ZElX4Xlyv3ZN6vSXn501pA6QjvjA8RB6Qpq6IhP6iYGn/gfmHPPoVjVcg9WezE5SRqx32GQUrb6TfUOZrdr5b3Rj9OfBs2zIyMoSa1iAyjUrWc8jhhV2BSp0+0iB4AEHjZV7G4dGQGAbgY2ERlzLjQ/zuj0FwzQ1B+m1gVBKZ2MTXuzJ8xUtPyzK/zC6LanUVcotrvaeRmVtMuGB3wjxFWsC0NjR1vrfNTzqOoC2qBhzCTUPywpkJ049NWP0d69hkPaPv6QoTMwK2Sa3ZmSeCuVacmrNxW89kv9UeGnKA0KjXdBaarD3MD+EDcXKK9oy6beljYj4YtHHJ8cHvmxNsnTEzAaeiHqqdk1x+XpWPmQDKADPh5it+M3OMvoFJJh/VcE8FN0VOYEdg3CcjPe+MceWGMnjluz2+Zn7dPnut7RRTKLOGVYeZpJxnyKMExzWMfNp3qPtoKfCEYM2TyLjJDLM09j3tzx5bMg+vRFzq/rfB/o3R7+ly94UmTlBoKO1YvOIA428YZBhQ2gVgNQHg/sCI1gWtMjq2zkK5yUiXpXE9MoHMiTG7qC5DoqPk0PmV+S4tBlNu2JFcryWZTl0y7TNJN0+gNR9AK3sig6OH0n3xmXSefy6dp59LF4Dce/5I+gdPce+FDE4PJWqcyajTkKjP56JdGQz70odgJg8wEejgHp9H1w+fSP3oQHoAvz4K1Qcgj5fXJb0JTXH7pozXr0m/sib9fBmAxR3doVuzHrTscKCpQhmag9p5393tmj8EBI5trhzweXkOADuGZt+rn0n/7ESG52fQ9qHacOuuLi5HqGMKBqYIovoEYE/ValLY3JTCBpe8V/Qzk3Z8p2n4JkCZFzP1GvmgYGS76fGlzCNbEHkxvYf58naGC+LRO6pd2dKr7hJN5/CflzTywbyMAMYjfbiKe67hELF4OEsBEw8y14DXtiUPQK9AIy+trkuxjMkJQDyDOE2AI4txtzSLPU8O1Rfc5inWMBYQigZmQdPIPRjVmEWfHDUb0n7xXBpfsP88knEbda5L9yEN1iHDIYynbsR2CKyTJwhumOkMd3anpbCUkyI4V8npBjw//pSdnSDKLlHCvUolg2pJYQ4DKMoYCBtYE7jhn36V2RKYMA4wyWlR+0eKQ/TBPiZUPe6rwDW7CbMEimtIA/MaPyAtSmCWiEvdWVh4gAffsNveycnWTkbK0Dr52lIakwieEsdlXiMGZkhn9pYEaz9D+4fn6Lp1E4W13sQQtCEO71/sp7zPCqEPHSvsm8Z+7eldCBPfQ5xWUWYnwa6v+xHQdVkc1/QS7lOWaWg1+Uc7xwEqkbLKAdhrT8MzTUufMWlH1b7pNe6mJoR/hiRbfi0Pdg2Lsabs/gKre4Ljhgsp4IemegvuRtP8Wv2xPZAu22SCsSpFlLGEazsm2NLmigkZoTy+OP1Xpm98qZvE3P6eE5vdO1kg7RxsLm8wbzxjNqwyGlVDwlnvaGcnANOEAEKn5zPhjHIkWXBOmQAFMxoCjDHDg0aY6bUlDeBMtc5Ezo9kAgAdHT6SEYB4+Pg3Mvjyl9CU/146n/2ttD/7G2l//tew/xXc/kaGX/ytRA//XkbQpodf/EJ6n/8C9/9Rmp//Uhpf/kaazz6X9vFjGbSgVQ/Pkbc2hFBPn79BlFKGqrAbQNXsAZD6hbKMassyri5JVKpID4DTQ1n7YOg2AeTYdShUzB6DNv7d1HoJVh4byIk4N63BA9y5bElhXpBsEWBVgHDjaf4YX/b9Z0pf1X/BqE9GQhviGfG5MDTpfqelG7O405qPk/kOsGovPIcZA3AMHkFw8vkz861v7IBVGwztw/KbWEV+8EttiOc4k0djTpsKMkwVVJse5Hniw7qU9m/J8tvvyNp7H8jyex9K9f57Urh7X3I370p276Zkd/cls7Mr2Z1rkrl2Axr3bYS5KeWtPSkhfLFYlTw09By0Ln5T2FZV0G9gZ/9hpzINl2WmESyvQey7JoYhrJGOfps3/HGyOOx2AX49tAnqmWol0tdkCNBsBGUXD7xBwCL75InvgfNISl4j75ig8MtP6TwmLxl+t5ptEDRBtItGzb6AzsZn2CluNddlBLDOWMEBoDU9LlmiD/BVnyyYJicDnPvkoEnz0BR01TibjFsXDmCfPtrg7yxpfwRThLPY3AN4fNqTZ4dNqXdG0h9zz4XlfRqamSIn64ZsoOysZ8Wj/3Cfhn8LXCd+zomwnBYqs56cNb559jDMD5n1iUuSDgpyIFxnctw1z29Zo70JkPzTisF9mMyH5k+Z/Y6KA9qT/QDjSLVlTQBhkCebHHDSwWu466oH+wGZkc7WMtNz25RDvanMsLJYeXRkg3kNf2zEmNwe2hI/lg6uQ4LqHnPYX0I76zrUv5WRBwjxOFXIWSFzKZz9VnsnTFAy6Vekb2Opm8Ta+T2laRcJTRxfs71m2iw4sA+pD3RYZTh7DCR686HEHdU8t5n7Cgu4AcVByqjtMoRRCZ2cp08VICSznaZMzqFFHr9Qbbjz5HMF1vPPfiHnn/6DnP7653Lyy7+Vk1/8NfhvpP7p30nny19I9OK3kjp5JLn6MykCfCvtY/CplFvHkq8DjA+fShdaduPRp9J48pl0j59AYzrGRKEtxXRfitlI8siHbl1CZ2bH5qGDA2iKfWh4fWiAAzIELwG6h84+QJlUJCdA2Zhu02sjq50wxPCP+tWRpp7hBvjFZcR4qd0hHxSwquJAK01lsrBmkccMAC0jOYIABQZkw7gfSb/dhXbVVrAZc92SwiYIIsavp5uhJZSRX55BzskFvZDivQAER5rIi2q0YC5ZqgaN+mANsV6GmZxEPDilXJMUNeG9G7IKoN776BO5+ZOfyvWf/kx2f/Iz2fzxT2Tt4x/L2oc/kvUPPpZN2Lfhdu2jH8u1+w9kE6C9tLIhpULFyoMM6bN0IgbyhISRO/QqFAOlsGs1zFQO5AKR5oU/CmEI1yyQLJvKowQQ3KgL3TgWRdBIucmQlWnasKVj4QyoydZORrjvGhQ5ZIb5tFPfUBa0GWZeCE7AoSbtfUMjMNLwKKcVPGHSnffxr/4ZP4HAJgUUqGSurKh2nvCvFOyKR4l2nifGqsfTchI2QrsOU9ICOJ83Bnpc6QBuI217lp8UIvaCaGFC/XBpWxnlDnare04WjRUsNFyoTy2chUcPnGGTHGBvA2X2ZfYEY0opLZ+WkfXLOOFPTUSrxHZhScHBMNAytscfyIFySJ3jk+HoP5ClaXmy+DUi3HF2gGbCgemFf/Dvmj9SVfbyzJpmZ1oz8SwgprWIrU6s3VUGwU0JFnvsGMHkDvWeMs87t8do9OCxvDZ9K0vdJNTQ7ydZt0DzonPyNSXr8tZRpx3QIYbLdbZkZ8c1erNaZ9K+S0GPcNTMKNrz6Mx5mmIbwPLjHjTnjmQGTcl0uHx9KJmzZ5I+eiypFw9lDCCNHv1WBl/8Rvqf/Up6n/1Sul/8WnoPcf34t9IHeA+ePZQBN4edHMjo7ETGzXORVkPSXcTJpfE+zSY08rpMmifwcyjDo6cI8xig/ljGR88kBQDPIv3coAVtHpMELleyDBSsAYiG+ZIMFaSR+1waAAUxiRHNc5O9/F52o6R9lvwOTTLTsvk9Cb8cxFSPwHo0KIDZP2zB40OVAWYU+jqgeWzjAJOFzkAGbWiCvaFtwKLw0Ybxlg0iHk76LJqMa2u3aeuR9dIKBTJXiwMtikHP08f01RpoKWNo/alqRXJrq1Le3ZXlW7dk7d5bsv7Oe7IBzXoDwLz18Y9kG+C89RFMgPj2+x/J5r37srx/QwoAeL42NkJ8nKBEnKCgD6p2D57vg86eO5Ll0Fy0zPMEN/6ZaKQujSsIq8lwpBvGeFb3ACpkpB/VMIDmn5pMTsnj9TyQ4pvT27qrGPCPutFT2bjsz/rS+xfz5s4q88lo0qkdccHU+/SH9OzZtOXB6oWkudVfdQlhQqAEWQgPpYQLgp59rzolgyE3jw3l7KwnnTbaI0Jf05UY9Ddl67EzrHVOezLh5PXUxVztT22hvWby5OSFT4SkaUvFs6w9InZ/GSX9zZsgz8y08RP5M3+L8mtu/hviS+Q1zvfCfPr19N7laYDi4LDE9kAahddZYMgKkweIQVcH+DiHz9u5cYySgeMsBAW/Af377e3tVrB/o8QS/Z4RwBQN57upCdDGYTapgG2N6K+vKEAjHJ+x2VIaBSjJBIfNNUN8CAuoU3AuoFPkRgTmhqR6ANT2kcj5M5HjhyLPfyuTx7+SyaNfinz5S0k9BH8B++e/lMkXcP/yUxEAcxoAmzl5LplzaMGtc8m0udOF7+AOZdyNZNQfKkc81pObgSLcG3YkNWgDvAHgjVNo3AcyfvFERs8egR/L5Oi5pOsnku21oVljhkkhCE1oks8DhAAgpbIMYUZ57uwGbGRQbj0JA0Vm/4979at1cffFfUXc70MRqEANYc7l7kK5KnloqJkiX6cqwUMB6RUlyuRlAE0QtQhAA0BSY4FgTQ3QAix/BxoWADsFN2qJFIScSTvcxeCsbcicXEVB2MDflNHWLC/nB0h6koNj+PJ9ulyU9BK04dUVyW9uSXlvX2q37sjqW/dl48GHskUt+r0PZRPgvXb3Lant7UludRX1W5Qeys2virUB0D30mSHSGbFvpX23qfU/LYX2VdTfDFPYB5N/ep1kFmTqT09Cg/bMT1MOOj1dgei2mjIAWOvHEVSLR1lVSMPuEYBZbWS7DmQOZvK5Zw7TAPQVZb6zjoZG0gjBxM0raSqzka+YCUJk2s0POU5jji5xniMkCo+WdGxR0hGLa13FiSa6eazZGMvpSV/aLUz+BmhfaNNcutZGx5R7IVgn4jSiA0sMU/PvprGWK3a4gtxvYFQvzGR9OatX0IWMBOLdJJOSZmA2VPIaNOsUyoGfeGIAjkEZFOcgzpuxBXQmLbp2MneTqORpPqwv4YdxerzBMGekp382sYo1d/xqv0af1i91QaNWVungwcOfJgh+Rfq2lrpJLMnvIRmw6oEfaDSCtL7CAzaQNgFJf2xQE/JJxh1lb2qryAzuUYtOc2fkoCMRQHIIjbZ3fijt4yfSgsbcfPKptL74hXQ++zm05b+T4ec/l8nDX0j60a8l9+S3Unj2hZQBzOXjZ1I5PZAywpYax1Jqn0qh05B8py25bhcADHClFsmzernpJ4K04etIAOoMN55FXckPW1Lonkuufizpk2cyevFIetxkBq16cPJCRgD9sX5cIdJuO87mZVKqyIQ7uvlecKEgw2waQI2y6kPfUFCQ9ufQsSn0qJ3E5NWiTjbkuJ+KAG0gHeork5UiJgTLK+uytLEj5c1dyaxsiFRXAIRVEQJ2tgDP4dWvMQYfVOMUP60EcJ70MfD6aCf9qgiTssFN7ZcfY3BWgI7z8+qkS2dkxKGvV6EuxlofaRkCmAaY1AwAusNqTUbLKzJe3xRBGWRnX3myfU0mG9si0J5H1WWJMPHh8/0uQIl7afvIzxCAFqUBDmDbaOWzfDLrzvoiwRrdC9cUKGQKomCf+YPujPj5x8rQvQBDaOtQGXmATb/dkW6zBW7qo4IJd3gj/pkl5BlijTrPEf1y5sWNSqgPMl8PsmM+eR8/+I9D8hJu8S3ald2d4ezaia72lyBEmHxmv4j0liZEToTmDfYThNevdGHo8BvL5+cT6XbQtkNq0g7QJvR1luZ27bmMz815MjcF6ziDCX+LgswT/SgHi1/PUHC44B7S9KRjD0kz2OMx6+ZiiqMCxaUK0VgUcAnX/HHQDA6zAWKavzby+GOgdj/ufYZDuvrD9phnuIe218ckKiTACtgIy8zHdeA0zcEV9K0tdZNYkt9b8m6QZHWjQAyC0gWmmQB3CFKeWcunndlxBB6qNpqBBpsdcgNYS1IdgF/9SIYnT6V/9Fi6Lz6XNsH5y19J6+E/6qauzue/kB405+GjT2X89HNJAUCzR08lf3YgRWi/5XZDSp2mFLsA2j6AGWCaGfQljal/ahApCz8MO0SHgzbEM6J199dkiMkG8jTpS27cA1Bzl7hp1CMA8wAade85QPrwuUzqZ5LqdgDsiA8lTGez+p3mdInvLVcUtPWzkIk+zzpiB9c+rldXkftAfSJsGiqhau0KRjCQXg5adHV9Q1b2rsvyzdtS2b8p+e09yQDwUitrIrVlkQq/2sAjkHgICF/VKgK888ywPl/kxnnue2IraQsiMR9/FJYXxuFCmvOkgsaJggcG6oB1MQYwDeFAHgCUBjlo+8hXVMTEBhOcqLIsA3J5CSBe1XtDgDN3x3PznX/ek1/g4oEq/HY0NWnVpskAbAKnlQipayWb4CMos0AG1GbXWUjMcCJDVeQhKlHfwJkHsPRaHek0mtJtNKQPM1KQZp+xmnstQlLKmHW5Jm3L3QAygjRuat3T7zyh7C48jUJkcOOfXV9BwZ/7tp8pLUzT6wpsz3itdnmKXKcjUj9PSaeNNu1nZBRhUuggvRCg5zlJjNlywDFiFCzqNXZ8NUpGP5/U/LVSwjFOyt2S9xa4LaDZ3NKvs9+DPbSltofaWU82iUzeNwpuyqTkdZJJ89fzlPRnaSaFlT0Pp4mcYlxxMyo3PNrY8pJdFf+l9K0tdZNYmt8T8sYwIc53ELnzlycD0bSnyVy0tgZj47Jy9OkUhFgeXAAXxyMpQfuoApSrUVuq/YaUu6dSbB5J/vy5ZE4eAXA/k8mzX8v48S9k9OXfy+iLvwNzBzbML/9RRk9/q8+IR0eHMjo9kdE5QB2Cc9xqywQClRt7dIkS/Yif6+tD+PZg9tC3+H3nIW7wWWaE/LDLcdMV54kRfkfQxMZg08jC0j01+yFP+GpIdIbJw8FzGR28kPT5GbTztpQhqMsIXwLolfMlKeYrksuWoLsCtBE8CzmegTDjDmTt7+zfYAVq2pUI3AtY/3AXgQhCw/QIYAXOTqQP4T6qlCSzsS6Vmzdl4/67svHgfVl994GU79yT7I1bIvvXRa5BO722LePdLfCmjHY2ZLyxBu21JsMid14DKAEM/HQmtWg2IVvRj1C1d5A1k5cTwyAswzlP29/Kbgx31AnHPCbkOjGnXYW/9iGupaBcEO48IIPPPgmYPPeb72Nro4L0WESCmS4Nsz+ipZAon/072yoAcwItFaDBXev6jW56BPOzihpIA7KZEQYTt2FvKP0OtOZWF4Dclk69Ia3Tc2mdnCp3T+vob5AxegY58oPyxYVeQHbL6maG4EDtmSe0Zfisnjv0c5jUcdUBeScOsLTeB5S0fSw206LJsbNe86MnfkCKJkpWQjzIK1cK+LESfV8a2BnfXki464I7Bly2FZnNgXHVFW7tkE4T9k5GogjywD8Vqc85yAinhQpxLUrVO5kVOli95FP/LEPSz9dHngZMWmeyOHOxmDRMaJtF/uGkXvQiWQ9sQ/RLsLrRnDZo7Ociz8ah4cI1pa/lIckJvzNuZLYPxgjGH99ksKVvy5NlgwMVgyQNVsBG5c9HRZ6hxY2E9vvWlrpJqRcvXnztXeX7RxdqHy4cppSuIA4aXOvgAWmj8k87GNwp5NGo2h0AjtzSn4ug0UJzTvU7Mob2POk2Mco50gG4rTMZN/nBCH5+kcdd8lzqBvz0JN0fgBHXEN0KbIdwgCnAuQzDP3Qi/nERmjyA2B+CdQ6ILGoug8lS8D9Jmm+WJXimP+5u5gtXQ0xKxoWyDDMl6YyzctQayLP2UI7yNTnbvimtdz+R4dvvy/jGPRnUVqEF8txufks5bxu7kNiEGttcolpVC4hpkzRLKJc+c8VEh48VuDeAr6Zl+GCQmt3pmXQPDqV1fARQOZZ2vW6vWfUxcRlC24d/nnnN96TzO7tSuX5TVm/ekcrmtuSrS7iXD5qp4ZYu4bKGYNgrWsgH2XIUGIR4gw3EMKBQIPWlVvyoyRayX+0vdINhbsahsCgn04S4AHMDs/nDHzLBxyac0VNr1mVuNeEGcOZ9BSuAcg5tlAVYZGCHB0SA+4yHP4F0SRt1OuLEjc+eo6HwjPHxIFItmhvFJqjHSeNMhqeH0n38hXQ+/QcZPv1CJmfPMfPjKVXUqFFxCkJMh7+2ekSTeQ2OWjQy5WBxY1kqO6tS2S5LYR3CsTqUVLYPDx1MNhEvd9NCQHL88LjK9c2irG/kZWklI8USxkEO/jnr8fhDGmaHZVyQ1tlYDh71McHISPc8K52zNPrIROqHI+meoYwtjBtkX6PQOmJI+yPZxBuMOuUuZ5XR4Q5fzlsqTuTOzYz8z/6n1+VPfrImd/bSsrHUllK2oSs/oStYIOWEQ2yduunbD36PaVJywNQVHhYrpkR4pWkcbsbRqhtYK97Y7zEFtxmT3K5Siw4JgrvGE+xKoe4TZFfsAfgl2KlfYxsxoZxgA0N0CAXapD8nt9M9SeE6GKyjqQ+zMY3ZnDE93nMOZUTftcdAxuygk4m9YzNKFRF3BeYqJOkO5qZg2YIbzz9g/CwLeRFNcwTqpdPpzW9Tk04dHBwsztfvECU7Csk6VpLgwiU/jCDrfgbIPPRAX1FRULGNYSkIwSyXtnmQMIB51KpLBDCOAMwjADN3VfOEr3T7TJe9U11yS8E8G43A0AIgeNOYqacgfHm4ie6wBUhzly+fk0UQDBEkCTcUkQcQ4DQJ0loW/oRCmcCcbUJmWxnOkPlWWpgRijhEAJ6oNUzbu7/nw7QcDjNyUFiSI4B0/Z0fS+fuezLcuy39ypL080VovQRpADRfrwmDcLYOk/Y5wi3mWiceQcu3zJMJYBPUyVgKQ9QNJjGjZkv69XNpn0Hja29Oa/QAAP/0SURBVBKk27oLmcv5TJUgzS/aZ1bWJb++KeXNHcnXVuyjFZhE6G5srY8pez1ozumkpDVkttgtWSpzVF8uOOCkrghgMo45CtgQ7KoVw65/8KT77QCiugrB+/xDeNvbwCVugCsyp2DtgA2PDJ+FRpAfFSSPfpIdQQCi6lQrRz8Zo974wQV7/xyTOExihsOhDDDh6fd7Cs66kxuTwhFAGmqiSBMTxvMTGTz9UgYPfyOjwy8FSIdOAVVSQRoJK7OmmAdbW2KuyVr//MNtfV0OTVHZ2ZSl/U2AdAltAvci0krzSEkANEA6NcbEVLWYBEhv5mV5OSuFMkAyh3ZVkPZ+AWL5ET81Ij4fbp4SpLvSOEpLr56XfgNAfZqS+tFI2sdD9BdMSNi5tSGYf0bB+rfI/IttZAVolBG+wHzBbijF7Fj2t9Pyz//HO/Inf7gq79zJy85aVyqFpmTRNpoX9oFgqmCgyUhIbpLgbjVFx3CDfmnXe8heyJf+6j1a4p8Z02+bG5jtE+zToMFCMw7A8sLuk67YT6A4D+6uOZvzZvmlaWloBei13Qsm65OvEyZBOuTD/JDM70VyfyFLuPY6cd9an7ip9+FId9XaPS++QpIAafNFd66SZjHO+O5+GUyQ3oWc3YU83UZ1ohMjHvZ0k/qLKKRj9G92dnb+F8H+rdBlufqdorh6E6QNz0YGs1PwdJ4ctDDdvIvRXcTUvDjsSwkCrDRoS5Gbthonkj07EDl8ItHzz6X/6Dd6DGfni19K+/NfSuuL30j70WfSe/pIBgfPZHRyqM990+2G5LoDyfVHkoMgzXKD1xiauH6EYYAOSD0ZjDT1D5MBW9I2HkEtHINVg42FUGD0XgXiwEm7svtTv7gPIc8Pb/B5OrqtVLIiS6WsLJULUisXpVTMCw9D4NnaUIkQDoOPgiGkS1YhQ5MGf9R2FYUAJkX1T1doUd/6XWoALzepjStVySyvShHAu3L9lmzde1v23n1Prn/wgdz48EO5Tv7gfbi9K9t3bssqtOlSbUmyCKvnGYdBa++oYoiSkaQueePOS7OZIIsJjDC2acvEjeoOjE/d4RDclfGjoisOSETgowcCL5lgBZMZscDa9yy85zttrO+y8oCV8Ae7HzPJZe5JBHAeYPLWG0q305dOqyPNRksa5w2pnzVhNqWF626L3wnvQpvm5zMBxJgMpbhqA2b2mPIiMlfLmeVu6sLsK3Hc5LiPgSewcak7A/AmKFpLWwmn3kkem/6z7BphsAd3M8ye9KP3EJn6DP75dznxHnyw/9KuJnsCQ1GYW2i+odPrTuT0uCtHB005O+lIo85XsvrSQ/0OMG6jIXot5zE6DhCHgwSZy/L66MLcpnm2knOMGHNiFXimVl5GGtlrUPDv5b6U58gyHcjt5ld7uTrZ9Yy7speWZNezpttJfv2qbm74vaQfEq/ZrgRlmknGPd5GZ/fPodq4pJv+aL5fozX+r8H81oil+L0gNsdCYhtCYHK+xYWRIuCyOMbsGtpyYcDd0XUpQkvO1w8ke/REUs+/kDFPANOTvf5BuQuQ7n35G3uX+cVTiU6OZFyvy6TdkRQGOZe2oSSBmQuIefQIfnJuBHAeApT7qUh66EA9aBQ9dKA+mHtuuYmZzzQp9VIjCG1lamcJECIjbp5cZadXGTO9gAMhPS2t9ks+86MyQC0BslXKhbRUy1mplHNSKOYA0tD0swBnBb6wgUbzTUZAxsnIQpyMP75YQCy1Dmd4NLCjXxNT1Hz5LHmIdIZpHrEJjazCT1FuysrOvmzeuCXbt+7Izp27ytu3bsvW9Ruytr0rSytryC/8Y0KhQhd5Y72w7HGd4Hp2mfsqutpHUiTFZSJDo+Vc3M002pRHw/ABw4SbVVLQ9NIRymrME9UAsYiAYS1/WbRpFsBMjTkXZSUHMxsBnNnmEVIhKIMjfdeZy9h87jwAkHSl3WwrQDfrAGcwwbkN0O52ejKAP24gY3J8TS0HbYdMiNJSIG0lXl5CfiuEmBLAyTaNAaB5vib6DDVsLR3aObkknySLZxorQU1d9T/cCU5GvBFfIPYAcvq/OI0pWTgdCzFZ5J4Hjo1+T+QU4HzwogmzjXrsoA670uEra5jg9PtcqQBYQ2Mf8zk+A6FOjZg/GjSDPSYmbMzqSFZJnPcZ//PkN6eeaLsyCO8qQL8OeazOzN/UTsOujbxUSihzoliB3G8ijpfSVf5wT2/TDKxEE6xyiXCWBGr64z9zzvFGthWb2eqZubiU0J9b3W7334fLb41+b0CaNO1KMNmmaGiOMxUm0C75RSWOVn4xKgPtOTXgc2Ye0/lC5OCRjJ/8ViKA8+Czf5DBb38u0ed/L2O+5/zsM0kdPpbM6QvJQtvOtVvQmqE587kzBG56nIeQKCBVTgO4wMYj3icAZGhB6YF0Ibg7EOJtCO8uEKYHiaKv5yCTetQINaoxhPaIzyfTENwAWfQ1asVZmA7QObjnINSz9AvmsrqA+X4x0/VP56kSQBRD+imkm0MkxYLo5wMLBaQBzlCb1pO/MqgnCN8YoNmhX61TG7HOjVn/+j652kkGaXZ0JzfxAaSzJQXqcb6sz84nYOH702Dhl7IAysgk8hU+7I7yE8D4GhYP7PDJi9YJ6waskxa4vU6uZ3wz+0q0WDmgUoXczwEzD0vQHfY8epAtSKAmSAegBhO4KSwU1NH3qEFnCNDoK/mYc5LlKTJ9TNa6Q+kBLKgtdxSQTVOun9Xl/AR8eg57Q1rnLek1OjJs92REcB6MACgoPONP89S2nOTBOUxqAP3qbuW0chmDFNGCXe8boJnumSD2JR5BWaImjb6mmvR0IyNSxu80hMlW/YntphEzBb8OfhbQTOqevdeikFKIJlxpVIMBNemBHD7vQJNGHdcx+Wn1MQnqSRtMsHaz3+vJEOObZxPw/XOuSihTJR+zvq3kWo9MjpOZuEzmRlI3dw7EMlo9TMOYnaYxf9Qt/M1S8lo9I0kyrElWcr/Bn1phKqNtYzvvGehNg9PNeP766yeLM84K7fzDhTHzGpbb50EabN0cbaLjjhzax/v/JZPJBfRvb9++jenct0ssyQ+cpt3mKgrNwSZTpnDlXtzMJALYDQDMfPe4Jel2XVKNUwDzoUyOn8n4xZcyfPIZNOVfQ2P+lfQe8qtTv5YxgDl9+KVkT59KoXEoRYB5qdeS0gAaOMA+j0FL7YjgymfPfIBnIJ0BIPFDahPdENaDC7VnA2YwrmnaARcsGX/QEQGSdh6waYvsZ6o1gk17Rlrwp6z+0HE5s+TzGjBLrOisS3Ocw5smP+ZXCxRQIghy5C4LsOCrWFzGzACkIdwVDBHe2Gvy9Ymh2OE8394aCnMYYLrLns+VeZgJN4HBPkQehgAVvr40gJ8htW7EQki0SYNBB/88Xud4pSFcI7HXpFDOmeJaRMlTsEIJwABe8FSThtAOgMylbnsmb0vfpoZZ+BikURZuFMsrA6QjTGC6kfSg0bXq0JTPDZDPj88AJKfKjbNzgHNTugBvvmbFZe0Jj9Eaol+DMwCRHB9tADj0MQ7KwjNZWCTfhzFLs9fMYfCdsAdCP84AmLPQojNgnt+NmtZ2YbQWk/0mQgW7tZlRMt6EyfYN17ZkHSjOoltihysohE9E48TQfKTdbk+k2Yyk28EY7I1l0Me4RP132wNMkHjYSU9azS4mSR1pcdc8d88DuPsAbt2gR+BG3XPlQidH+Nd+yV+CyfQqvk7SgqyxihOECzos8jjjSLvzZZT04/50dIIT7prenJvy69CrtA/pCn9xksl6S+aHzLqdLwN/p2OU6zxmp7vdd39X5xNxpFLf6q5uJ5bmOyRWSpJJXrle2clKJ7lfVvgsT4UlGALIThYz1oaiHaYubUNgFqDh8LjOPLTmXLcu2daxZKA1Uyue8JjOz34hvd/8XFq//jupwzz//B+l/fg3EgGc0/UDyQOYy4OWVEZdqQE6agC5KtCgDGFIPY+vABEc9DkihDA/7q+v5iA3EN0IYQyYjO10pxbCXd369BJxwIirh9jgS8Zqp1vg2St0QaRrQsEZfzrqoeVAcFMTGGJSMeBGoyFPKyOwANQAiHZAPyYYDKcDdRrvK5MCmZHlm2xDQ/PiZohfT6qi5s5lU0wURrDru8jwxzNLesC87mgiPUjUAYQgl8qz0ORyubxOLLiMP11SN9I0QjbczYiOgdWDsxGnMfqHQHoHfvwgG9uZDdLIacFVSNemMeyDZobQ9jeTAQvMP3sObaZ9+ABaL3opuqieENbmMvYpQPn4WE6PjpTPDg8B1icA6HPpt1oy7nbhGdMXaHN85YxfGSuMhlIe9aVKHoMxGaugl3G/BSenOokgI9+azRnywnlJpqwUbqcxidL6z0CbTuXgBEb+rZ0ZkmzksSlpxbK9Qr/Uv+CHblonYIwb7nI3N4vJ/Fg8jG8267xyvpqSvmgSqIcjTN+5IxiTpPEIE+oB+h8Au9MeApj70oCGTU375LgFk6sZTWjdLdzjKkdXeu2+DPQkQORriJzqZ+M4UecjBq5gGOsEmmXWekqWPknJ3DnBD8J4zRpbrzMz2DmmYCqrwZ85eRraQNndwNOz+c3N4rZcTNOcur86WfxJ8jhJs3f8nlMy7IJUWY8zzlO/zKWPS8UDuKqsgMVkD/25/8X0XS11k5jf74i8CZydWFlajcHuTHK/DsxByMTsYiR0Vy4nQljxwAb9wH00hGIzhACDZgHBVRi29USufOtIsuc8R/uRLl1HX/5K+p/9o3Q//Xvpfv4LaNK/ldERgBvAnOqcSrrXkMygIznEQS0lPxlJjoy0OQHQJVBdhyXc2uIfd+TyvebhGAyAGQJsoOjoN4y5QuarZCov4+qAxTWvoI3ph+DZG1ElHOcGGs4OJAQEY2p8Vh8AX/hxvVgXhnDNd1H1nV30WAVlRspBy+yzii0p7czan/UC/DJCurPEwKFdgxD3DV42iWIZmWeCLzeWYaKCIFx1UO0ZeYswceAXrUZgPWQF95hVrQ/NqLMmGO4ZWyFiIzDTnXEAJ+IAM6wu4cIkx3UNNwdtVJzWITcfKrMuEVj/CC64igU0gIzMj1/os3Tcp9ZFDYznaXfabQj8htRPqS2fyNnpsZyfHQMczqTdbEi/3YLW1pExJlcpfkEN/TmP/m0M+3AoJfTJZZRtKydyvZiWe9WM3F/Jy9urRbm1lJdNqNMFfhBfNy6yoVFep9DAWmc0wTqi4G4752HnaoxuakB5MJHi8nkxU5BSpiRFKWFMFCQ9QvkIsIjIq5Otn6V/ADs/npJBO7JmMC3BffuzHgJTwRkTsFRRsinER5CDG1eK+GGSrMbBsBY/m99Ji6A0vTGFchsPU3d7YMHHzB1UBxRjwbxIBgBnfhaTx+1NYI76mFjro4cJNGd+OnMs3eZIuo2hdOp95W5jIL3mUPpw6zUi6UMrH7RGErXRn3vIAb/AqjNxZDDuTLj2ce/58oEX2IrD34scJN1FRh/Utor9JMKxcXWcOwe3hB8LRztbBKaOXV5Pya7M/1QwJO0exs2LbC2edENW9NfsbuqvN6yWCzStIv+ZkvZpsFYsS8LVKsg92Jmipsr4wCrbGCb8Tk1S7PadLHWTmNfvmEJlOuklKmamI3mn8VsmzHXNNwAYP2uny43o4ARnbQzaIYQIzHr+H4BaBduwK9l+E5rziWTrL/QAkvTBFyJPP5Xxo1/J8It/1A1h/Ye/lOjpZzI5fSrZ9glAvQVA7kFwAOiRli0CWyXaMODgMiY4mz6MWTV3bYOH4yHAGcIYyDzEtF0B2sGQxUAByQZcsDPOUD59lskNRwTpUC2QWcqY/OtrPM4GHgHckQ+KIWXUiYNzFoKWwpXPKbNZMDQh/bYxI+QmpSHCI4P6jjjCxO+Lkl9GLMQ8aWDWEnIAIYshgzZCPpgnbyfUEc/W1TrDH19D4/vd+hUrCOQx8juBcOarYDxrXMuOv7GGYX1rpWn6LnsMUK2+mIWLbD1LTYZzRj2SFaCZTmAqRmoiLCcStHNHswO1vU9K8AFjMmKfiQSY6WcMoW2qSY2T+wVQH5ys9QfS7XAZtQFAPoOWdiQHB8/l4MVz2A+lXj+RdrsOja4tYx77in6UR4lLyBtXbSrgGuxLMJeRn/VsSnaLGbldLciDtZL8aLMsP9quyofgt9aLslNJAUr7AFKgBgDdBBrKQI6bDrUSLpP1qHVJr6h/yXMFI68AXctXZKWwLMu5NalmlqQIcC2k8/oFswwqmv0uC5MAnUcY7XecrKAe4CP8sdbwhzrLjrn/Ii+FVFk5hxLzS178xGcxh6lAAROCQkFy3DeheQeF5o9NJS2BWWEGKQKTY4M2A2liJ5RlaXRhAoQHPfgccjWjgDFRVFOGmPUMUQEEcAD6iGCugD2SfgvA3CIwG0D3ziPpkut2zXe5ow56K8B6PEDfQlrKOknHtbO2BRgmy2DlsBLyV//YcWG69LEyYDxw8qocRnwAap1kgTU2bVQ2IsMm7c7mNxk3gdTT9ck6LpVp1+uZC5oIr2MhsF4n/IT7tDtYxowQ2mJ67SZzQIO/RqGmEjYw6y9Rh2Y3ojjkPh7KnZBMIDpY3F6+WTt5/J0sdZPYEt8tQbCYUAfr6GeWFjHvkemXwBVASIHImN1RuytBGmYW8eZQw4VMGoIkpYItEw30YJHh2ZH0Dx9L/9nn0n/8qfQf/VoG0KAjgLQ8+61kDx9J8fy5lKBll3ii2KAhhagFDbwreQhJas56EhWyA/loxUDebEgwPwQNMPJiWjSAGQJxCDDS16rgRbVnFgfl1mWvGbb4WC7VoFleADTB17Q4qy6aCiBqIl7ep19EEGuYzBcSUo1VzVCrCOMaNKQu8sJIKEDggRuxIEBseciGrAOaxflyQkz2h2gtJGNhWtaezJ5OHAjSXmeckCD/CoAIZ8dnOlBTAGVRfpqoZS231jL+UGb/Q7i4XhCWIGrpwzEmL8c8gxCn1jdNVBbNebC2vMFE3pXRmCMuwVMlQ/uyOLp8rX8EZgp8lJJzxT6EOjeDcVNSk883uTMb2rM+c4YGDT4/O4XbOTTrlvR74dvP/HY2QDqFiR6BOgszNxpICZOUZfTxzXJRrq/U5M7Gqry9vSbv767LJ7tr8uNry/LRFgB6pQDwFllODbQfp4kyCBuXWwmFmrtMSCoUCoUPApZL3eViSVZrS7K9siXX1vZlb/2G7KzuyXptU2qlmhT5AZUcwRktjzrUs9vR3+yPAG11wz93z2ISk8GEJjMpwF4CMAOQs2Up58tSKVZkGemtLGFCUEP8JQAoD4YPlMx6krwHmA9j/qkWjTQjcBdV0YbG3OmnMacHII/LyJuxYMIwGYF5ZOgIE6wRxssQMXIxgoCNphn1xjKE1jwgQ9MeNAMriI/gToZ2DR4isQj9YDRAn+HrXfGHTphXwBonfVrnob7R57XuQ/0b6GFkkjlCg12lD02E1VJqHLDYTzDBOigRxxzrGxyMD35suduvwYwzsPYFj4vsVpLec/Ib80wyu45LjTN20msfsyzHlNxDICtkwiXpG3bIFxuPxvwkrMvCEHg2yAKype7Bd7LUTcr82Z/92X8W7N8Nae3yBx1CG5cdI9EISqhFCEoz/XrGitth6Sv8abcKAEBA5RnbGZ4Q1uGRiEcyOnkuEUA6OngsI/D44ImMj5+JnByKNE/1C1K5QQeCcIA4oKUjDp7bzWFA7Y+v9hDsPKewTi9AvPb+wQNKRrCoqQx39xMHsnybaVERFI2CCUeOrRk7zXCtlDDDbSWNCj8+tjjQuGwcQTvlYSXdQk3a5TVpLu1Kp7ouvdKyRLkCZFFWIghBBToNvJjsVrif9BaXgWQ3VPgEos1LTkoGVYKDlc98qumsRHswzTK1JpxmKZmnOfL8ejhNy6wXQtFBGfUKUxkNa3b0QRd8QHSumIwgjId6lvYAIN1TkO7zVanAPFu7D7dBu68bkUbQsPluMw/QyWACkENfziMtvidA5vfJa2iblUJWNqol2Vmuyt5aTfZXq3IT5p31itxZK8uNpYKsctc++nLz7ERePHkkjx5+Ds39XPclaCGS9ensTqTYGX5Z3lxOyks1uX7juty5dVv2r12T9dV1qZaq0HJzUgLGlfITfjAMjEkyuFTIy+rSiixXl6RSgIaM/pWjtg1NPJc2ey4NrTlVAVcBzktSzq5KGmA57lOTRtzZFalVNhB/DRWa0w1dzQZXGKiSIn8simbVM+zyhBzaCTYSxT8ujdG/uaRVq2Rlf7ssO6i7taWy5ItVSWdLKDJPpiIDoLnixImtghgnt2xnxAaTZxqMIrY5mJjLcQ/m5I3HwnIiN+JZ++Fa80whof0GuWa/YRqab4s/5gCaymgvA0wm7WOTpvuxe1rW0LY6zuhI1+DmcTlrPfAW4tE6hJubs6SewJaWTRzgU/0l3JWnxiwhPfczc98vpo6WPH+SHu2akt/qiGWhu7dqILrxUvsHRk5qGbJvBZOzmraZ+tR6U0swp4Qy/Z/296//P8Llt07foxPHvHIuVpKRZdOGFX2xeTlv5MCjm7kwNK8JynxenB1xhyu0DwDuuF2XqH4ig5MDGZ6+kOj0QCaNY5HGmUirDgDn95jb6p9aCr+1zDR02RMRs42ZA+0SSNJBmqknWWezGAwO0NyQYkANU+2hv9AzKe7Y8+QeggkvOsaCnaSD1KwxOUjoHwVIcLMbpiFGmJH30znpQkA28zU5qe7I4eY9eXbjR3K69660tm5Jr7Yi/UJRegRqzOSplVr63gpTmg4iGnZXfQX7lOCavA+ynM7akmRLgJdRCKkZ87BX+b/qHu7GeQMhOpoegvm1FGjCFf/sawzCvqArFbjLa88PD5OLhhN9x3bI95sBvMMBmGDN3cAx8yhPaFYA5Ak7DDoP91NQa+ZjG+51yKP+C+A8gLmUSUkZwLdcystKpSRr1TI02iqApSJLcFsGKK8X0rIGkKylobV123Lw/Ln8/T/8vfzH//gX8h/+w3+rS+qDPh+UMqvML/sKmH1H+8+UWHbrSsgbxkUe6WxcvyY/+tkfyCd/+GO5cfuGlGoV6Q570mofSbP1WDrtJ9LtHcpg0ED5Owg7ktXVJVleAdiWc/yEOJLlcg3YX49Bqnw8kNLn9iUpZKsy6Kbk7BgTGp5eCrDOpavSaY7k6aNj+cXf/0Z+9Y+fSrfR02VkktU8fjXDJhfMFb/mRUvqpE64kYLMuLlTlH/24y35yfvr8uDOsqwtc0mdT8sQ/wg85upDD95Rb1SjZQB7BGAlY2yheqzu0pJBG6XRVhmMtWyW14ATtF8KnSWTyaD8gbMpfauCZxPwtcc03znn4wQ+l1LtmSbYi0EGsYvpoy3a4WgabwB0zUOoD+2PiCJuVzPtNuL3+GAlSFPWkejPfmlaKhYjieHtvvpRkM6oaW7BVD/BarYEedvQyrtTiWDkJmwmYGgLJgl2ZNrO6kadod/Y/URKaqU/MFc/hMrHHRlkbktf9tAj+dYN7kFZifM8R+n05A83N6/9Vbj81uk7BGlWhjPJGsk6AymZralfdkTtdLxS0/xpSDYkHCnc+KlG/SrVAKDbbUqqdSaTs0OJ+CWo4+fQpA9kfHYMdzu2E5JA0hiIfB1Lvy+NfLDLM34udTJ+79dM2wGaeaAbSf3AlSXgISQEY9egFajBYdKsJv1PwU0tc0QfCRNevM+7d89TkrRecEP/ZkAaKcOyCKSPK9tysH5Xnlz/WEG6vYOOvLQqA35eESA9hH9dQmO6i9LU/IRMaWL0oxlR+5Qs/WBTM+Q0ts/T1SBNYjk9HM2r/M/fu+jfo1JX1pdekWDDP28rOygTUOmujUumsEY4VDeB2U6tivRgkQEAeQBNmto0gXnMd5kB4ArMwCo+o2YzsdUy6Mf8ohk3JBYhQ8oQ6OVCRir5rNSKGQB0TtZrRTBAulKUVWjTK9WiVOG5DKFfhqwuQ+jy9atOoyGPHz+Wv/mbvwZI/0flw0OMB9WkWQiWBKlq4QEYoZzUp1gDuDQmEAGUKqvLcvOtu/Kzf/bH8od/9FO5eeemlGs16UcD6fZPpdN5Ib3OgfT7mBQPWmBMkhGuWqlIBXnk+/hcweWeC3tshcLryACpsAdIp4uSz5ZlNMxIu4mJRo8aqmnbrXpfPv/tE/mrv/wb+Zu/+v9J87SJ+rTw2ib8jUHaXY3YVjYqjPQ+HPnGw95GSf7ox9flpx/vy4fv7Mr2Rk1KmOyMRl1o6yjDCDOFcRv56EwZwJ3ia4xoKx4hzPbXvTFIUg8OgkWBGgVmblSJIEgDkPlMPQdwJutXxHJ5XaXgzCAFkE6hHalYa1FYX8HUT8dqEfl4i+2DugFY8Ugmbsy0m/wNpUe7KkgHu/7prVAT9M7xzUzHxNb3a3pGW6npbhpIza8XpEl0D/dAU/kydVO7lgV1xTLHIJ0gjRY/NAHSY1lRkO6nAdIpA2ktJ2Qh+92F8DL5h+3tax+Ei++EvjuQ1sYLPU4pDFIOVg7aRHNpxWnHY0Ow44DZOPBiHc2i4/NJDngeuZnpQSvu1kXap5KqH0kKmvPo6KmMAdBjADWm5pJq1iXX45naNhvm0yl9qhM6jHVKi1uzS7sZF5qSxGe6pkUTkE1zjhIATdBmf5kpHSKygbAwxlkTXjwf7l3zZtaYrF4YK+vIBqEWSW9QKM6BdK4mR5Uteb52Rx7vfagg3dm9K9HKugxLZekDpPmVKT6HDaNlmo9A00FEw3KkQy7Yp8Q2StwHhZzG9nl6OUgzGYa7GPYCJeMKZVlE0/LR/2z6Wo1ktcMC5lGbXL4k4I4iAC+Y78v2u/1wAAYBGqwATS3aAJrP/iFnIUChaYHtOTYEOvLGzYk5iaQE2VPJQ2suQ0OukAuyCnMNvLkMkK7mZQmgvQRwrgDEudScR+YUDNgPEH/jvC4PHz6U//6//0v5i7/4j/LXf/XXcnxyDJDmlikWBAG0r2ipFKRtdFpFsAbIKCFyNZSVtQ155/0H8j/40/+h/PRPfibXb96UylLV9l0MW5icnME8RR0APDFhjiJqoSOAc17yuuGMgpFx2mhQM+4XuAFkSqN/5vhN8TH6HzdcjSCMxwDpbEnqpy351S8+lf/v/+e/lf/uP/x3cnp4qpMgzS7LTA5l8byTzIX17eXCHbNijEayuVqWP/zktvzsD+7Ljz+6J9f31qVW4XNonm/eQrs2YW+qORo0UD64DQncvN/DvQHKyYfUfERmE32VXKhfvtZoR7KOFLC5iU430gGwdQMcwTmbl3EA6XSO2jXagi+28/ka+oGuhOdgd0yhApGhnOKyO6ZzkzxMvQGGH/ZNtdEeaiSYsMGX+VNf7APxmICfGHBJbCcHaZDWX7jH+L5WkA5usQlbIl8xhTygZsGcyRAfEvdJGi3yzkkzzx2YA+mxFBAFagFycDFIy/96e3v3vwj274S+W0060ZmsExCguexlQBk3mFY8GgL+2QH91R1qLr6lPuivuM+dOV1JtaE5NyCEzg+gPT9TgB4ePYH2fKDfVs7xPO1eV4oAaD7rAwZZR2BS7DBw0w8YUAhrB7HcMCu0KQe7ETocLvT7xjD93O0LAB0CqKFpsZPRsoiCZzeZnnsN5mwejBRAIHA1Zg1AkwYycgGkiwDpqhyWN+XZ6i15tPsBQPqBdK/dldHapowqVdWk+Q1kBWkS7HE+AmkVeaY0MeaLGTHblLxdYbr3wPy9rC5Yd1OaubAw6nQx9GwwT9tI/VrGA9EOH/wPzn6Xpol7mDQQF/sfNV8F5yiC0ObzZvCgH5azh9Ci+3q29gAaNTVnHulJf2R2DsaRg5DQfc4U3JDCOQhtLmsDdwX4IDUA7wosa9SYa2VZXarIGrTRVYD2ShlaNQC8BL9FaFd5DIw82pjjgqDIgrDuuCnt4RdfAKD/Qv7yL/9Sfv7zv5OTkxMAKUGaBbISkl2I23TYXFlz9EUxPcLEYWNjS97/+EP5Z/+j/0R+8kc/k/3r+9Ckq+jnqIsJwGrcQaA24uJbK0hjwkk4RjGXfMFToesxuxkmuqxbpJ7NQnhysX+EMNCU+PpaLluU05O6/P3Pfyn/9X/1X8t/8//+b+Tw+aFOiKw9waEM3pCMmb90DT5mSMuGifrqckk+fP+O/NFPPwB/KPfu7Mv6ShntxJ1h1KZbEPYEaGrugQcEb2jZ4FHUVh4rqEeQU2xjgjU3s4LghpmRbqDLqXaNtkd90I7CyiQHbQ/jjTvtuASeyVPDRp4J0Pw0J+2YgdHO++qGiHkqIAIjFUwoVK5Op1dm4tcqYXoN9j+9RYAN7aKuzFN8n/IVvigT6UHr1fyayTYNrP7Nzes/9jq1gHxEBcLA8j4w9WfmjHzROKf+DKRZfu+toGTE3JCH/jQapDAnXrLl7iyBeh9RFRE36jhdRFDOgGaol8/3dldXb5+H6++EvsONY6hMdgqt1FCx7AhoKHfmQNaXzn3gsSOgA6oNkofLgdzUlYfY0B3XfLWq01QQds15dPBIhuDB4WMZnECTrh9KugMNut+RvAJ0hAGDAQShqH2UZsgPhbGlyvTCxIDuejP0AzWtU5IpigjKBOcrAZoB47K9ItGre583E2Ql8D/mPnjz8GAuXccbxzJ5aWXLUs8vyWlpQzeORbU1kXJVj+DUd5NRL1bekGAwnMw5eS8UNuk+Q3BLeGdOzb7IL9xnnC2E+U7aryA2wBzF/jXycJX0BjtdKXb03efQB1RecUcuAZdgDO14ACDuNbu6AazTaEu70TKziWtuBuuYBs3NYDwRjJvBUtwvAfDKodcUoU5TA64WUrJUSkNTzshGLSc7KwXZWyvK/npJ9jdrsr9Rk731muyuVmRrCUBdzMkSl8Eho/TgWQikHDoaP32qS+fIL4ve7XQUlKlNc9n78PBIel2ADgVYKLvWZii/14jdMUezU5eeQLusyv7evty5cwfa5nVZWVqRYr6IusJEA6jBV69K0AhLuSK0+4qUC0tSLS5LqVCDW1WfNRczMDOVYNZizqdriKMCACtjslJRez4DO/poAVo0v3ceDcZyenwuXz58pMx6jtAeU5mC3wAQoUhKVqbZvmL3DSCy0GDL1aps7V6TvZu3ZWtnX5ZXtySXR57yVdyvARyrmGzQXIK5DF6BfQVguYzOUgZW8Itsedj5eURwmlqaHWOrx+tyTIYOzTPOOZkiD9EXuBIxgKIRQZ6RR+QR7NDQqemTuROc79ZTgQjzbjDi1I0zlJFsRxv5KrNYDzRxPS134koN/KiTuVMuKZsjPYBYU5RyJP56XZtdteh4LCXvuRHsSkm7E9xm/E39aD54GdrULszOki7KpzEJJuqK594PRzx+eBlyb0VNPovm2E7pM+lkHKTJv9nYuPGtf1BjnoCBoTG+bdY/VIle00zY6Y4/FYwABz8ggjMlVjvv2zvQQ3uGzOXtqAvwbeju7MmTL6X/+afS++xX0v/iNxI9/QLuzyTbPJZCvyElzPJL6QGEAwQkhCPfAdaZPjWPwPackUIZOUHnV8Cm6YOC18iHzvpp4noEvwrQ6BC+3H0RoK10LOh0aYj8hhTinSWP0+N9efy6CxUZHvIUMmhXFBoso3Z/BMdvyC/o5dEtoEV5od2ZlLyXJPMz7T8mEEwoWB3SHT9qOseEBmA1aVWxMQJN3cgGaCoEaLJR6QYTvS8sRSNezsIAEFGXB1d0pcUvTgEs6kdncg4+OzxVrh+dSuPkXNr1lgxaELB9BIzYn6gx5yQPrakIcC1BpSrlxgCyMYBZZHMlI3ubBbmzX5V3bq/K+/fW5UPynXV5cH1F7u1U5cZaQbarGVkFDtTSI30FqwjBXUT7FdGOeSSVQ17zqBtq5Xz+yfqIopF0AcwEZy5zE6BRIhRIazDu0z7ltEqY5TBV0/HId531gx0EZpgFAFEJwFROl8BlKaYqcAPITqqYOFQwRsuSjSqSHsIONhNgpwzAGwLwhivws4wyAPTHq5IbLWuYTFSSdMRXoKBVD6GX8jQvbRtonNCuafJKmRpVkBWWWyMrG4h9ILA9Spn66mPydXTWksPznpx30tKXKhTUDUkVdyRT3pds+aZkirclW7orheo7Ul56X6orH0lt5RM1y8sPpLT0thRrtyVfuy656jXJlLYRfl0mBQA5Jiq5EspawASYn4Blu0CWDSDLhqO+DEY9mF1jyDQ+y++DBwPYe13pY7LVa4c3AdD/+k1MANG/hpgE8rz2CScqACOdBKK9VY6B+UjFH82oMFKGI+sAJutBmXVhXSJBDGeG16KNP9g41sKf3kO/i4+FDfFpUA3rdCEBkIdn21k8M+z33J+2tdtD5jhYtZ/SHtg6CRcWMOnBBGiA+oVyxg8ccaHAV3bizp+g8Tj1vw/W75SY/e+G4gphRZKdgoiAE5e8FDNh8pqdApiNTGPGC+1Dn9mhY2e6AOfzIxlBWx4+5TnbAGh+lerRbyV6DoA+fiqZxrHkuk1ozz0poLH4zjQ1aMZnhAQ0UZq85g1nkHaUpEvIJ9iXuAnMfBNEGX2DII3xp1GS6Df0bOMQ09dL83H69eK0NBsgDiUKbQpyCnAydxrTbWaAeYAELY45UDLslXm5MpYELfAXnBbGkMy822cKZKRCBmXTlRROCgFsPBGM7+5y7E8gvKPuULoE5vOGNE7reob26eGxnL44ktPnR3J+cCJNAHMXwMxXqXiONgVmBgCaptDEBCgN5qtQBfTdWi4la+Wc7K6U5cbmktzdXZX71zfkwa1N5Xdvrsvb+2twX5abmxW5tlqQrVoW2nNKallo3imedhfZahCEThadjfuJ7M0D6hf4ozDFHwXmCJo7J2D89rRp0EYmYOeJdaS9Qn/5Z9dGXOHiZiee/MVnrXzjGTqJATb+sihhZgLNeuzMU8PsUJD0aGqaG0xwJoIJzoxKmHgD0AnstPMeP1IzzsIv2wNlgsBm2+jJY9k8BG4AaRfyF8hyvqDp9ZY5c5I9kQ7ArtWN9ASyfpSDhluSUaoKJXUJwAqgzW8AqLclW7wmOQB3vnoTgH0LwHxHKqtvS239viytvwPzbamu3ZPy6m0pLsFPbV9ylV0o21sK2gLQnuSWZQzNfJSuYA5XBOcA2ml2GxlAiAxg4aMSfi6T+xq6/HwmgJkTxF7DuFsHWAceNjsyQt8bc+mfj1QUsDG5gjAiUPPENvYItp8qQWTUnfYT9HsHXRLrysBbr8Ber0nT+Sqy2jV6md9LSNvUwy6Kg2mAY6BOsAphrj5wZQJ9H2NFl+8BzBRn09iS+Zw83N3d/fNw8Z3SdwfSJJ3pJJnVZQMNsxgABY/OJHDwOZdVaDoNgIY6k53wOMS+ZActAPSBjF58IcMvfyXdh7+Q9uNfSO/Zp3rGtpw9l0zzFADd0uVt/fAF4vJXqKYU0tYZuc/K6QbWhKdO7C+cAfNJk24WQzwE5AhI7awADfcYoOGfOyetr/HHSmxA7/aX89Vk8b4p6cErABQCNDc4cSeya9VT8RxIy2FWvxM7hcz69Uwze6DYfB16kzCBTNJMs+EWc46jppCiwOJuXDIFFjeD8ZvM/JBFHcB88uJYjgHKJwBn2snnB8cA6DPpNpqqZaciTiTTUkAcfF5cYH/lOfGjjpRg8rWojVJarq+V5a3ddXnv5g605T355K3r8vG963r91rV1ublRk93loqxVsrJUEMQ1gobM1wOH6MN8PYsblCDR0RsNSil+bPLIvqbg7JMvPjdH+7KdFxLrQNkqxuKawjRD0SRxMsOlYTJfJ9I+jVsWFLXG56L8sAzA1UzwZGryozN8xswdufrKVWA9oU2PAIVdmfbghnsOMnyWy5Py8rm8FPJ5tBVPccMA5ZKvFlwzC8aPMg1ztD91Wkh8h3kEmcPX5gaQQX1iHbcQYIIQTVCebBlAvSQp5WVJF1bBa3DektLydamuvyXLWw9kZfM9Wd54AMB+F273pbL2thSW70q6ckNSpT2RIrh0TSYA+wk09XF+E4C9hglBDZP+EtLLQ/5hkjDMynAArb4r0KL5wZWB9BsAa/I5gPqsI93TNswWrjFBxCQxanVl1OnLBJmf9KFdDzhRpEbNp7dcd+Akh32cKxGckGLCQ5NgzT4AYn35J0e9vhbLK+tvpIv3jF+dGI+zE+zxZdI9SYnUkgKHdsovTI4nAGhIapQPudVorHxko5k0vxdaNImw8x0RK4azGQgYf/1CKxcNzgEOpqkfpuDzFgA3uwpfkxgN2QHrMqkfikB7Hj/5DAD9a+k9+pUMnv1KxkefSbr+RPLdQyn261KK2hCMQykheszJdbZPLcOXSq0a+EwiCBLY9fkR7pP5PDZClniU7wDehhlco5WZa9OgqTkDnAPTLdagEf30sIFgVxvs8W9wYfmV3Z406eHrIaZGJrldByLzDkE+GAyk18Nsvd9TO4W8Czjy1AZekLf4Eh7cPutlLgCIcX0rFDLO4jhzkPohE5yU9Pt96XQBym1+FrKhJ4CdQGM+OQAog0+PTvRsbYJ2r42+SEEIoW4dAu0L0z6fCS0aE8PCZCDL2Ui20AGvr+Tl7lZV3tlbk/dvbslHt3fAu/LBjW15F6D81saS3IZmfb1akJ1iVtby0JrR70rQELj3IgtQ1i+3CcCZCUI9mh5hiuTRV4El2l9tIsnysWyRgjTZgDoUPkFsWcSCNsWvM+KMGdcsolIGAj7Pd50BkNyZHMaSCWvaOZ6M9SCQMK5scw7uw78evMFxoUxjKu7j56oY97YXAOCC7DJmFE01wSw0ee4Uz+egtWcYP+84MRYnltPKOi0xbEgvZr/PMczVBvQB7jXgu+wjXEfsH2xi5INbwCbprG7wmqD8E6Q/zhdllCuj3pdQ/+sA211JFW5ItnJHiivQqDcA2FsfSW3zQymvvSfF1QeSW3lXMsvvSGrpbZHqW5Iq3wHY72MCsIOiQNNOrSLNKvKDeIeIf4Ae0MtiEgiZxH1p7REYmmELE+n2AMDcl0G9EwN1v97GdUuGrY5EAOwI2vUYZSJwq6rOPqv9FmXnykroDyiiyim2iz42IsdE+xwHw4H6cnrZ/SvIsraQYomqbWnWJI3R9wfczImxOOLSLMaD9TOwlnk2coyNKJOJ/nW4/M6Jff47Iq8cDnt0EB0oJOouGGw6s8YMGgMbc2YwewE0vQidrQdtpXEi0dETGT37XKJHn8rw8W9k+OK3IidfSq75TEr9UylHLSlPulISADTSKaKz5TlbZLycCDAdFRSsBggPpGlCBYMQKcYADSYwE6AHNOEd3RyzauTe+zk6uvd3tjusSt7ZY3sgK62JRaW4/CS3J92+fpqPXY8v1Q5tIN3voWNTkw5Cnf7nmTR/TWJJvbTz5qxPo+m9r5sWxTzrZs/jAdCDofS6PWm32robmp+CPD6G1nxwqHx6eARN+lRaZw1ozG0Zdnr2DBDhYw08aCPovXo6WBnguQL82Klm5dZ6Se7vLsv7Nzbkozs78vGdXfkQGvODPYDz1rLcBDhf42tVubSsApGWMHmtAPELXM7G5DSDtknD9NcFdWkP/YYAHR9Xii49Qh9VsOY17nu7DiN7hOEgPdsK1oIEaP1DFSWZCiqBOq46pEGA5mcqeQgHl0ptAgoPPqZQFwbUbpLt3hSg6YS02f+1PLMClLeDRDA7g4C5ysHn7fkctOl8QdIEaU2Pvl6BEt5m6gFgNYLWFQGkySMId4I064wCPj41EF75tgPPclf5AE10AODuS0H6k6oMJmtw3waA70mmdFPy1btSXH4bgP2OlFbflQJAmpxXsH5PsgDs7PJbkq3ekWzpui6lp3NbqCoAPj+XMqqBK5j8lSF8ihBE0OgHqPc+JGMfJehhctVFH+ZXuLgUTrAGQHfDN8b7TTCfY6NvD6BlDzm5RF8naI85EeEbB+gbOtZVu2CfhuFtdCmpp8CkKz2/hK4Ie8Utaz9vRct7krn5js+ieSaAvscON/YvI5hozyShyP9+Y+P6k3D5nRO62HdJFAeEM1uCMEKWMHvmsOQzQf0IBGbqXN7iTlhMB2XcOccM8UC6h4+k8+Rz6T39VKKDzyV1/kQKvWOpjZsQcFxSNHCmBsKw/IQfn8twdq4grdo5AZlaO+1gSCQ2IZeyyfzAAwciz9WnJj2EQNEv0MGXvQMdGNlPArQKNwxe6+kg6/HKLvhMMNHOeoCpnPxzt4t8OXk6Tgt8u5fgzQz4Q+b1i0wQSjyJipvI+M6vgpBm2mKb5l8DXiAtFpidS5s1XCu5PZhu549H51FPk4AHVmySLZD5MStoGsp8WOikuz5zAxugGlNL42yLJ4F12x1p1BtyCjA+hNZ8+PwA2vOhNI5PpHPegIDrQLD58z5u0uGzZp5qN5IcBAB0Kj1ApJbLyHI+K5uVotxYr8rbu0FzBjCTP7i5Le9Ac77N3dq1gmwWMwrMtQk/L9mT4rAveXAufOmKIK2foQTg6ms9gTl+tK+gEvzLXARnP8aV9aB7O8iqDcK/1l+S7Frb1GlaZRcZxA2d8XekMT7pPo2VdczW53gKYwzXxsEOP8ohnI6BMOkwoNZYcMlFbNoQG340VpSLb2NQk85l+UoW8gGQpE8jjTHBszR7N3mFX9Spas5cQSIToPkMH+2rZ7MTxOFVxz7MAeq1BzdyHzOZIXpAlOIz5jXwOmTHOtzWFbR7ArfstqTLNyRXuyOFlbeksvFAqlvvSXkTvA4AX7sHML8thQr8lPcA1juSyW1gVrKKCllGOcGpJZS0qs/t0/psP48+SA0CcqvL88MxfqFVdxtdfcOAeyTIbUwuW2d1aeo3yBu4x++QA8Tbbd2QNqSmjUknXyecAKxZJ9ZKSDqMG2X/ixsPP2D6u4qshkOQwEbWT+06xKKJkuFK5l035ymkb6sBlL5k5J8rtBgTBOYI44jPpNm+HjXD6GQ1hNfoQd+XDWNO3qu/I2KtcHDCRK35ofImRDlZ5/NnPkPm8Z4dyfTOJFV/IaOTx9CaP5f+s8+kD3OI60njQNIA79ygLfnxwICZMIs4gjgAK3xqg8QUW2kJAo9/CGeMO8iP98e4C+AC49NMOGj/oB33lBAmpoT1IjHWb4I80ZDxl1AMwujEEQYpAWtATZraBISUDtpkvYH8aqZ4wZGD2EwdJzoAaMYc3KdsIpZMv8ozdg4iVnJgVDgHH4Wms37kAo1ikyXEBEDgqxWplLFOyjjn4CYwCCO+EsUNXl1oF/xmc+u0Lo2TMwAytGWAchvcxfWgXpcIfsa9LjRnfvqoHzaADaUI8Kygjy4DYHkM5y404RvLZbmzVpO3oR0/2F2X9/e25IPrW/L+/pa8e21D3tpek9vrS7K3VJEtHkzCE8QwASyhIvIoG8GeWrNuOEN5jA2srJ5MQOpfMK22UEQztPtxHJG4e5cTLy7jc2c3zXjjmAootQQzkNuTbglimgRKbS94svRgsjFRH8nJAyPxX/vTQPGYClmfjjOydwawxmEJMREtFzc76UEgmCQUOFnQd695O0T2FYhCm5NT3ZOBfjJ9PMB7NFhiTuJhIqM2oefkA32Mz8YzBdRDAXaeE80d3AVM9ouQSEUZZ6qSyq9Kprguuco2NOxd3VBWWL4BvimFpVtggPTyHYA1tW+aAPTaLfgFcFf2oWnvIuotEYD3OMPJwCrSWEIeoJKMcxi/mCzoOfGRDLq2v8TOiuc3r1vgJrgh7QaB+hxAXZceP4Pa4qdQmwD5lkT8HGoPmja1z2iAWQkmpMocQCg5+iRrWvsiJl3KuPbaZ7saW3uzt9FmprOFSJrK7Af65/IYJidwapoLwztZuARpn2M+uXGTYxaKnX6cJown3LZRM/tHQju/2NnZ+c4+prGIvsP3pL2y0eCoH+6m5cHyXC4k2ZMfbo4ZQFgBoLtnInV+FOOhDPnN5yefyuT5Q5GTp5JtnUpm0ILQ7KvGzIMcdKlMRxRbBAmgEzFWpnuRwy87AAUMG1lNuDOINjruMS7EodFCaEKWsr8qWFsX8tjgC2kyqKadNF+HNO1ZpqHkltiBxAsdNmpTAa7SzvOC3GkZkVfkh5+1G3GJLpWXVrok59mqHOWW5TxXk3auLKN8EYIAM3UuJ/K5o76qgPJrlJawpqM2Ru1C24ipElTUxLUDMu+b3e4zx3af+TX/+hfbSaE92V8AZJxMcFnOABpCFcjMdrDXPwDG1KwI0GC2Pcf4GKrPaGDL2kO+QtWBptEEQJ83Vbtonp7DDoEFTXoIYTZpc6cOBzeXtEe2Q1aXnHlU50ifE1ezKYBsWjZKedmtlWR/pSY3AcB3Npbl3uaKvL2zZqC8AVBerkKzLstqMS9LAOYywvIRTA5l4y4IHirF567TOvXSa42hyqktmsaopj628fY2U3fphitqnOysfHzBZftHX34pv/71r+XZs2fShvYUsVxKrFemQnE3TV+7i5uBg1dZXVmWu7fvyPX967K9saXHfdoGLt4N7cMRwYoH60qZ2i0iG2PwGjNyzfyS04gEJpoS7Qh/YDWDXy6vD5H3BtroxYsDefr0qRwdHUkTAMP78AmydKbx4z/BUwo3lUmoWRRic3NL9vdvyLVr12RtbV2KxZLkcgBg1C8nCP4MnpHFO6XhTo2er4zquQtI3z41C2bd4lqLhp8UX4vDJCOVIajnIf+MU5mipHIVyeSXJVtYkVxpFbwm+QrM4jLu1TAeK+pnkgmcrQCsMRlAX+eqnm2EYv1xxQJpIX+oQYwR35MwhMk3OLhS1lctcwSO+MxWrwcAtSFwDgIO7KekcbWJpr3OxfIxbnCoD9YgU2YvsjaAHRa9DhVv90J98xrhkqayhg715n0GbtZnAmscbAOki0TY57VN6MT7E+7068mki37e6ejraXxek+H798VtfZQg2Q3kHbKNmENZwfGVSv8X1Wrt/4VYvjfEIn2HxK7DCke9onFi5jWFMReVR3x2Am3m/KkMDgDOT38l46e/lNSLTyVz+lDyzedS7J1KccjPSPYlRyHqHUqjttiM6AB3ZwgSdhmaXBqxT0KSkS46R7z8Fkhj4iWDgAkKTMbAQb2EpEJ62uHUu2VFTSvx1ATD2wy7m9+f47g4wY8RHZMO4VrJ7X59kZL1b5oEZuF8Lo3Z9wDM14m45OcahSfEX7+MY0fmbYIQ2hL3DJANhLKY4GRQb9ypq6zXuE9Wf84MR+bsl+KGy732PFaXe9GG9p1rsg1+usIXtOm0DBHHYATG+Oz2R9LpDKTd6krzvC3104acH52H95pPpAGzfXQq/eNzic6aMmkCoPU1FgAZgJ3vnPKLajxukx+3qOXSslbMyk61IDdWKvLWRk3e3V6RD3ZX5eNra/KjvXX58f6afLSzIg82qnJ3qSQ3ygByAPomCqXf4AHwl6GJFzGxVA0aubctiypale0XAgR3dQc07b5fQwHaeGpLMNsT9c+JDFdGuM+A361WTZpjRDstmW0XRCcukzxtA2O6kWjndFo/KoK8qy6J8cIPZvDb7hPu2kiRkQ7HEr+FDlM/tYpIVCNSRv7YdmSA1wQAqR95QEfh+dQxw433A8ohDQCiatJ5AGhesmiPDPxlMNOhqX1Cy2Y8tSdJS3yBOcnjpI+vqnFXPCeBBkha4pj1pCq0B09B48a1LAS9gjTrXWVHkB+4hiPyz82oaGVMikdpaNVpTIQBGiNo1+PssoyhGU8K1yRVui3p6j3JLt+X/Nq7Utp4T8rg0sYDKW2+K8X1+1JYuye51TuSWb4lqep1SZWvSbq4YeCeK6MeCsiL7eXhSgo3TxF4uct5POjJqA/g6rcwWYXmzE/3ggfNc0xQz6TfgLyFht1v1GUI7XrYgj9M6gZgPsvmXgw+yxbuGofGruv+FIKsP9STAbK1k7YX2xVuGN6zjBDGbB2yTSq0pXDfZHCQyfyevspl9i26W99hmhrWAlgT63JZH2Xl6lcDmnQbih4/uIQxhvsZ5FXlC/+0XVlLGhnj+T+q5XtE7G3fPaF+WEU620YFp7g5BjO9NGZCgkqOGkfSO/xSuk9+K4Mnv5HJi88kffpEcq1DKfTPpYDGKIzs9DBq0jyGjwLINV9jkrYg2LuH+4HJhofgNKadbL75a7GEeODIYOyXGlMwzS/ICmP2mJiG+4h9TrOWpEVuTrinoRf5sV5rHmYyk6SLAeli44rCBYywBGTubNXlUQh2Ajafz+nn9RC5JRESidMKcSUZ99x04E3a/doPjHE3Y3Nzd5sxh+EMR2QXwADYghBQ4cjujNkym5+v7fHd0h40Zp741Wp0pFlvSeO0KfWTcwD0KRjgDG6dnEnnFAIJGvW40RaBf8HMOw0BlEXj5pAuz4sqA5yXAcyb1ZLsLlVkf3VJbq1DY95ak/s7G/Lu7oYub78H7fnB1orch/Z8Z6UsewDnzQKfOYssoX9xM1gJQrMAzgMsubxt7zi7mEJ5tf74RwECQHZOADPZ4Dn4DMJG76BueE2ikPZd69SqIz5jhZu3H+tznmbaL8EuMAhEWcTP+nfRSmBScEIZlRWgDaQZeArMZOQrMDufgrRzqADfte7XLJQef8lyss25cUxBuii5LGoCfvklKssHy+TjNkl0J826ktj3new5/hhgbSs1CshBY7Swoabhrvfi+3DX215p7h01BD/UdvWb6PpAjsw35osySpVwrwqteEUm+U09PCUN4M3Vrkuey+AA4+LqbSmv35XS+j0prt0FUN+RPNyyuJeFv2z1muSrO9C6tyRfXpdcYRkaYxWDpIxS63l0kFuoP4wRnkY3xhjR42wB3NEAfaPLjWVNgHUTZkvtvaaZfbrBzuuBgjZAHrIBMz+ZgNGxYo1Fi4sfqwvWEU3WF+8Y2YpXMONKCnWrFUir1yFBmX2IfSu40QZ/ZDjotTYtBz8AmVo0ZhM6EZkMu5AfxAaOMaQSmPnRERTadDyZ/Pn29vZvNa7vETF33xlpJWEEqgbFxgUwp6K+pPkd535T8u265PghjBfPJHr8SHqPH0r/2RMZnZxIGh0qgw6mM/kQ3+uSNfXUXEi8ifzpq2CUFmCmSHBXJpij08R9RZmBZtm64hyHzmbkfr9uSsbL/PJvcWraHmFQsWx8Fs0NZLbTu6eCnruEKbQYOB50Xm6Qxgu7x29C2ExUY8zcGauiPOHm4Ugenj/UyO0mBEzQJnlsRjZwbkKGVjXOSBaT+3QXk4kmJhVnEDDHdelQS+Z7zAdH0JiPpAluHx1L7+RUBud1GTUBzJiICCYlKCT6IPdAQIyiDsrIwhKSXgcI7JT4vLkqb22uyTvXtuXB/q48uH5N3rm+K2/v7cjdnS25tbkue6vLsgUQXy2VpJLjpkcKg0DsKPhP1hkpYU3QrCvre+ZP4zJznvFjdoSj1sxnrBEFMuxcio4r1yyvTewnfEc6x/Lp7u5EXjVtyy9/1VCb/dlNY8urXc66wUSc8cQxvocco11I/IoUl9gJ0swLy6KPP9B2WsY3JJ3AKFs6TFuXtDExIGt+rCTG/FGyfMaXSrEvZcUc/btIjIcTjUwWYJKdoEzo6bkMwDYv2UIJwLskpaV1Ka/sSHn1upTXbkpp7RbA+ha0avAKgfsdaNoPJLf8jqSX3pZU5Y5I8YaM83syyu3IKLspkT7HXsHYq0EJrko0LmNc59E/0sDaCcZ8pOeg8/VCPsfmZkru2+gCqLvNhnELWjc0737zTIbgqA2NtdeB7O5JFmOIGympsep3QZRRFsjQLMZoBqZv3tVJZ5CrrJkZCamylutKXMEwc8run4RftreCM8cwJw0Yz1wx4MoBZBbvm28LEVvDJQlt973aMOYUy45vn0KnRRZUY8Kg4FnGrODUoK3na6dOj0UOnok8eyzjp+DnzyR1cizZVkN3vmahgWgB2LsX9fo3JY0rRKiNCDvyaEDNzsNZF28Z4C2m6R3P2qIsLnL7ZmhxTt1VhQsy4yYKqUKdm2d0mbTXB4Zhxk1BTwFGQQmmVy8D44pTCY7uFoMzGsx2HwcO7qjS2G8cR4jdBu10wE4w0E0bQAQR7mFcTnojGXeGMgY4R+dtGRxDkBxCQ35xLK3nR9J6AWAGUHegOfehOQ/PAM6NpkwggNIQSJkhtFk0ah5pFQFAlUxWlnM5WYeA3IXmfHOlJvc2VuQdaMzvA5Q/vLkvH97alwc3rsl9APadrXW5vrYs27WKrJcLurObz5z5DWjmmiWZls/KpOWjsZAuvYE7bCNjiDgFTJ9cuamswIm0UC4+vjANGvUEgXVVz72KPBQ3efIZLUGaGi3Tc9JUmb7+OcHGfzBaLWb1C9YbajeXpOnlsWVklCeANNMlQJcI0rAzcwrQ6J9vTqgZxK9gz3gQJ/PgdewgHVOwLnRzSzD5m/Sn14HZu3V1KA2ATkP5yIBTfHSAnsIwfH6dLUomX5NMaQ1a8xa0bGjOy6Zp55bvSHblnhQA0MWND2F+AC37PYD3u7h3H5r2PYS5Ce18T1KFHZHcJua8axhGSxh/FfSJMsY1NHvMmkdDjH3ddDaQPr/g1oGGzR3guuQNjRqA3G/WoWGfAajPFKi5VB7BbQStewJ/KciMFCb4KciMFMZWGlq7nniGwZ4mSIfDaewtG4KwyVajxHjHPd2xgUl42Llh7urH/TME2wr4ASWP4Dzpd4HXkAUAbZ6toQ3pIWC1HhRckC6a/Lzd7v3b4Py9Io6T74jQhTFT8sMKHKRT3IXXb0HYQpAePpcBwJladOrgueTOT6WETlLq96QEoVNAGC4Rsoa90l+b0EbJ8aWtSAf7V7IOYZ1IZ3cwKQZUFKh/Yw1GpruSdQyPIWnOM/vnZZyIcEoe9EpKpvFyojDwHfYMwY0m8cEmva5q1fbedGSCcD5a5JPld/L8OwgrSAfT2f34fcah115TEIxTtkE7xiCPOGnuj3T3Kndo873Q7mlT2tCcWwdn0gQ4N58dSgNMsw2Q7gGgo9NzGddbIi175pweDCUHwV5EYtV0RpazeVkrFGW9VJbtSlX2llfk7uamPICm/OH1PfkY4Pzx7evy8Z3rCtLvQpsmQO8BxDcrBOeMVKANcS9vDsKBE0mKFOIl6zXJVl9un70Xs/7Ra/ijW2ijC3a/H9gABfWKtooI0mRo0gpAX0HTJPG8Yy41E6htZzVzSWJZeA3REuclMXG4gpMTDPzE9nnWVGAy7UKhIKVSSY8HVTmAstkEUr29IRlIMx6ypol/2xDGpe1EecIfSb0p2z06mz3hph55Pc8WC3u9PtdH/+GjN33HHZOsCINjCKDieytRGoCaW4aGvAFNeUfS1X3J1G5KdumePsMurL8Pbfr9+Fm2vua1cV9KqwDxJb6zfU2yJW6eQni+2sXjThEnj3pK8eAZpMXDeLiSxg/C8BCUCDIgggwYkjsA6w6XxAHUAaT79VPpnp1I74xvQ5xjAtwQaWGcAeC5JG7Hto0gADAWEL+dhW+rYtSSWXJWhI17m8LFk/IZoKa7s/nX+mObY6zJCDN2aNERQHqgQN3XJX00KFMAwZ9a+OPTRBqTf3379m1k9PtH3xlIc9mHiWv1oyPm+GwOsyC+QsVXqUZnB9J9/qX0nn4hoxePJds4lSoqn8/0ahCCBUSgr1jpMsYb0NwgZhxxPGzwOdIBq+aUzT2YZsxQ7Ob9wAyjcLEo3JW0MAAiI7JdoEVuVxEFxfSPaXGplECtr+9gsNkJTBAglwhDXhrIOs9uGJm/T6hwuxIstulsanJAZzFQuVyWAcqnMdOf9AA4bWj3jY50AM7No1OpQ1OuvziECXCG2XpxIJ2DA+kfHcnw9AzgbJozhQbP0c5gwpGP+IGKkSxBTqxD+93he82rS/LW9ro82N+Rj27tySd3b8gnd27K+zf3oDVvye31FdlfrkBrzstGOSOrxYy+F81n1kX0TT0XHnGyX9sLOi5OrIbVQjulSzBjAT5P9O73FfcSYTyiQFM3M6l5kgg4pkmHg2m4DDSt8TciAq8eC5rlBi4ud9OR7s7IgWbFcmQ/l5B6nKWrvGu/AxE0/Zk0l76vCvN6ZOA8A9SJydDVFO7DsPagNdQBaUFwv8uo1b/2e/QYMI9HHpExBoYwe1FKulFa+vzGdsoAewztelJcESmtgzdFyjsAbz7PviHFFXuWXVq7I5W1u1JZvSvllTtSBKjnKn5oCvxntlCh6yj5KnrsMtKrYpJelmFUlMEwJ4MoC7tNjvW4VIAuD/7pdjE5Bmi3oUE3zzE5BlA3Tk/VbJ2dSgeATa17CFAf9ToyAWjykRIBNby4ps+KfQOijhPa43rAhChmqxeVDcGfyX9KEQC0atK+MQ4MU18hC8vdyqS5rs/UMCS+dxvGnL47kA6Nk8VAoLbBT03mhz3J9jADqx9JdPxEes8fSv/FI5mcPpdCty7VyRAAjfkeBkxWQZoNFSJ8XQoDYp60c5DRAZx8oCYZP/y3+2aoqYwIyHFkgdzfooTnvCrFbgg4cz+OCBQndhnNhLycNONeNobAH6QGnSMIeJ4+1uUzqq5p1PruNNrOSH3jb0qeLQNmxKMSKJj06WZgA2UyroPdD5/JYPxlMM5yAOcsvybVHmKm3pH+WVO6x+fS4u7sgyMFZwXowyNpnRzrzH4IwTFuok9xRo98ozDa7zjJ46EjS9mUrBeysl3Oy/XlErTmZXl3d10+urEjP76zJz++dx0AfV0+AEC/vbspN9aWZbNckJVcWirIagm557PrXABl3QCmwBwY97SPskwwtOj8Q/m15KFe9HqG1XnOTQOb6XEl78VuCT9InwDNFRAeTkOQ1sx8RWL8BGceCZoJJ455PmY1TXrW/1emV/HLuPWZNDRpgjTzAsdw9yp6mR+rG2qwuuIQgFqJQZ2TFLv5jWmbGMPFfvRekvlHMpO/BCMuAXNlgFptFnkwHo0zAEu+sYCuDB5g0jpEbxulczLmF7VyZYmy5AqAe0VSAO1sdVvytV1o0PsA51tSBUhXoFFXVt/C9T0pQvsuVO4ArG9KpnBDjzJN5faR/K6MM9sySq0D/lYlmvD5dQlcgEKc1Y3dveFYenx+PeB303mMLoAaY63ZOJMGNOt6HePy/FRa9TPpcOc4Ne92A9o4ALvf1g1dk6gLfO1LCvI/jTGkrOMG4z/JlAXxNe3UpW3FgZuNoS4rQHMSoAANLHGA5nkKE/rxdowptMNE/mp7e/9vze37R5hssxN9M3w52QyIr0qldRf3QFKjoaQGEKTNE+kfPJIOj/s8fiSZ+gspdE4B0g39ilUKszEVtlw+iSj+34A0b2A3QyxqQzvqFX54W+1w40DlgOVyoZ/je6HNA12oh8Dz7jPMcBp2yqR5t+Q92AKTkmbsIUGXuRsBnrV83GDE4w+58Yb5Um0MBeXZt61mU4/LbJw3pNfhQOAgAYBCKOvXoihg8KczUzLC+g5MBWcK8jQEEHfBqlBPa/wM5cz4OBC1HVDH6RFiixAbhMGk1ZforA3NGMD8/ETqj1/I2ePncv70uTQBzh0Ac+/8XIaY1eusnRtJEFEKGm46m9bnp+VcTmrQvlYg3DcrJV2mvrO1Ju9d35ZPbu/LHwKUf/rWDfnJ3Wvy8Y1NebC9IrdXK3pIySbAfBXxLGGiWEb98POQeQAgX/uj5qyn2rFfK1OIIG2mj0KxLmlJtjmvk27UDHVJleAXWJesta7gh38J/1czo4a4Q5tyJaRDjQfMCRf7M24rsQsv6sbu5pMt55hoxySHy976xbAFnFzmZoaS5gwzOpi0zN/DzwU3xs2lboJzuVxWJmAnaT7MlP3eYj9w1fCsNx6jqkepcmITKsQAG375q2GCGcLpvYSb+eESyLQuyPgJdo6BwMLVAO6KKICLuAanSugDMMmZkuTyKGu+JBmeYZAlOAOk0SdHKP84m4fJM8RLMi5AE84vAbiXZVJYk1RxU7Lla3ooSmXlLVlafyCrmx/K2tYnsrr1I1ne+BhuH0lt7QOANz+3eV+PMs1XbkmuxPPEt2SSAVgLtOtJXpfeuQSP4QmG9ECR2BdSmFXz9bth1IOYxliF3O60MV4bPO/+QM5Pnsk5lK7GGcbs+QtpN46k38FEOuoAiAeogRH3oAfmsjj6GKpfE4Js4iTbzRTxg28CcYmbm8WQ3qjXgrWjWjQBmgdiYfhDDFChYNslxmNoH4zU760WTfpGNWmriIuk1UMhRsEGQcqPEKQGmFW1ziQ6eS49gPTg8LGk6gcA5jN9Bzo/bEuaDcGlEj7b4Pt5XLZjvb8JLc5aTNaETkwHHREDlxtT+JUcHauvSFclNX/P03UmLXKbvUqa827zNOseX2kRAdTozLqUHSrW25DgzVOL9PCPBk8sassA19yMpMun6t0AmlYV6jA5NGx4BHdPER5o0+UrmmA9JIEbf9C+PHxggIlAD+l0z5Eev818dCYtfg7yxZE0n3NJG+YLgPPxsfQBzhEmEeNuC4MVAz7iwTZDyQHxCxBiJZ7qVczLGoB5e7kq1zdW5e7Optzf35H3buzK+zevyfu3+KELnqW9IW9vL8vttYrsVQnOaT1RrIpZQxl9Vt9rxkQmCyGRgZmBoIgBmqXVzgFGoVQQs3xqhyVBvKN/9BNYQTl5HfMUqENg5aRf8pTsmm3KgysG0C74yMJPz4rjCcQcz9OVboibYKmHEJE5wdA8UlDDHljzpX8UNbhWM2TeOeTb/M3ShWvGF9J2oCbT7uldTX7/Mn/m7iAdAQy0zlhyFh6sPjwdz3vIV8wop+3vsPowdwIx7/lf8op2TnQdqANYpwKnedhJQTL8mAgPGAIg8zAUOArfHx/DHKFOxhkAN/yNlEvgCjRtvtq1LJJbl3RxS7KlPQDwTQAxtOqVd6Bdvwtwfk+WNt4Hf6D2MtzKAPMi/OhpZ3rS2Y6kC+uIZwWAzU93QmtHPofQ8IfQ6qkDE0/5fWw7K34ALZv7WTrS6TQxyT+TJjTsVv1YuQ3uNI6l2zyVQbuu72yPegDaflfGUAomKushXxSQMVGHnNE3sXQSzPFGd/rhZjHgB8EZYalFK0BjLPLVvCxR2hsvJrihTeDSSxeG/7fg+L2krx+kWR/Ol5F2dIK0PY/OQKBOOg3pA6Dbzx7K8PiJpBqHkus3pDACQE86qHAAORomruur4v86SNMJiRG4YLdZNOgl5QuhZvgq8uiU4Tnm4EZKxmFufidpup3kIebdZ2k2Xv4FCjdcODE/XD7gRhIebsLjBduNlnRbHeHxoVxS1TpCDL6krRo0bArUuGfvno50osP3rfmuJhxs8IWZMj9YwcMSOvWmNE5O5RQgfPTkmRw+eiIHXz6So8dP5PQZZuKHR9I55cELDRl1OtC0e5jE8ZzrgfYnnj7HRygliJFadqIHj2zXCrIP4L23uyYPAMifvH1Tfnz/jnx076Y8uLkr93bW5PpaVXZqAPNiSpYRroppfAlgX+DjGJ40BuY52vrMmWJJgZml5toBSwsOjWd1ARPCmgLhgiAHE4CT1/MU36PAd+Y1//zeJayrIPDHiZd+HIJLf7BrzpglvftmREDkpyLJCo74s4kdWIvv+cA93ke+CVrGdh3nNfbLTE3tV/E0D3agCZe9aerEAe5flbTOuKpERt2RkmnHeYntzI+VT8F4xrS20LZG3rT8uKeB6BYYF2DcmwCsudyNHmavHdrGKaAy3JwZnvFYGNr1PWyw9cycfZsaIKrfqaYGnCKo1mSUgnadXgXYbgC0tyULAC4uQcNee1uWNt+VKnn9HVzflzLPEucz7ZXbAO2b4Bvwu6eAPcmuQqOuSjfKS3uQls5gosxl8H40kQEZE5wBwJYTxCGAdwgw5eazQZe7xXkUKY8kxeT7DBPu0yNo2ADw81OAN9yhDPCd7BH3kEBOcAc/mR9X0UOMMBb1fegBjzDt6GYxHv/JczZYY3lo9sU8z3bn5AhE+e0yPBCu/vXq6u3zcPm9pK/emy8QKyHJJO+AZCNq0tRA0hCm0mtBaz6W4eEzaNGPVZuW5rGkBw34gfBNYcZEwcfckj2a2SjfiLSP00z8JsmAx0xavERKi9L2CL9R8jSS5mXpzuQYNH9t9Eq5Zl1AaPETfj2edw2gJljzPUouqVLrsOMg4RURGnvMEET4s538uKT2DaAWHqjQjzDW+hi0/CAAwP+8Li0AMA8aOQcYnx7wIxfgw0M5OznWDSpdnoSEWTc3ifBsXr5ywdWYDAZpGSJqGQOTz473litye70m93eW5D2eAHZrUz65uys/urcnH929BnDekjsA7f2NJdlaLstqJS/VQlaKCE8tnGfH8yQtfU4WgNgPylCCneW0Y1ZRJJgjCBF+GUm/RAXh6cv+7Bs0nNRK5/hillhfwRL8JTzNWBMXgaaCn/OgsLubu3VVk7ZJZ5IuxsA4gmUBEWjsHenE96SVrG74Sxc6q8k/2oOD5Y+m290dngO51e/H/oKba9Pc3U1t2kH66yBOJO05PrVpW32I860gm8gT/5LXMxz8zodJMH6UzW7jRguvzHQ53ZuKPzIP5dCl4ElaTWOAERl/qpUr0PMAE2jXsI8mAGyCth+eAi1bcjVJFZb1+XW6uiPZZWjMyzf0vWsellJYvSN5bjQDWFfW70tt64HUNt5VAOcnOPO1u5It30QcuzLKrumnOoepCsC7KAN9fg1Ne5TF/DuDesR44OtdmIjzBMOIK3GYYPNEsx5AuQMtu1M/UbNbP5cuTz1rNfX+qMvHnABkrroGJkBPCNB9MMwJV1r52BT9m1o0FWgud7O+UAlTDn2UPBmn/hVvf59J8//VKRSaAiv5h0rSjhj/sd+ZqcsVul2ez6HPZHT0VKLDx9Cinwkks6Q7Z9CM2vA5tPfcExNIZUbyNRHHhg0Ss9s1SqTFgoClSWv4CZdGwa8xf75pmk/DE7+KtCCB35zYcnpeNoQ9l7q7GDzUpjvttm4o069mEQR0uTykFupF/+CgGz8I0BB8Yz1Duw/NHOBcb+n52fy4RT2cBGZ8DI36ROpnp9LAoG1j9t3r89xpDNDxAF2BS81g2KnlltNjWS3k5NoSwHmDh45sygcA4h/d2ZKf3CNvyx+CP8H1O/srcmurIjsrBYBzTqrFjBRyFP7MMvsvyhpM9jn2Z/ZFXSEAE5QJwArMEMZRGoIIwnionFEzUpCmlhOAmvUA04Uz/+L6Ce7T+1Z3ZjGK/bkZ/Lk9diNhksBKV5BGm+nrc9AKdeLpnRo0jX1KHsVlxDQI0Nzd7doiidFy7PNXI1bmfVr1R/2as4WzazPxE7u5nRS7BeIkgYDsr2DxuTTt9ONl83JOWZ1fidiPecZ7H9ofHxcwvOYBZZ1d/bgcfC8y/TpfvG+VQkZeMTGcnvvtk0Tb58DXTgnSdkDIPBO007jHJ9wG2twZra8x4R5fX+SydJQCaJO5PJ4tyChfklGhJlFxTSaVLZHarmSWrwOw+Q72bYD1PSkBnGtbH8iSfheb/LGa1fUPoGm/Y+9hl3ZFCpsA7FVMUpeQThXp8MSzEvKQRx6Q3gj5AFiP+5ABvaF+MnPQ5slm01e67P1rO5p0wN3hAO0IPOH57Jic8/nzBOakT00bjEn6JHItmgDNiQ3kEGURGD/WOdkvg4k2/Xfruzf+ARffayLcfUVCgb1j0U4X7WShQpz0cjrIMJTseUK3JYOzQ6k/+UI6Lx6LQKPOd+tSjLp6zCc7JYOZQEQUFJIuMMkhvtemCwFDfhEnKRgxsV11oOuFOlmIeY/fADGJ2WTsKmTjCtIcBv5q5HngCgiXqqM+DzroQotuownBPBMa2jCXtiIuaccaNUIpIxzcuCt8SK251YHW3JQmNObz4xNoy4dy8hz8AtryIYH5VNoA7V7djiMcYsZtz5v6UMAHiBuDMTWCtjuSEoB1mUdvQmveW1+W2zvr8vb+jrx/C9rynevyo7vX5ePb/ArVstzfLsnt1Yxcq01ksziS1fxIlnKRVDIjKWbGiG+s2jOFIvvotO5gxpVAtr5AXzFIwyQoG0gTtCEQIdT9s5EkN2Oau5wlvxnyoOkm2GmRO0y38vAZ3fDI56uwW8sYxd7pP8EqxxbQ1DmAVojAQVDDJcLOA1H8N+8Ohu8L9/Azc51kX+r259K0053E/FykkMFFt2KymzwLYIi+xtfW/FFOnHaYlMwweswFtyTPlcsZP7MMUtmZYNt8CMY9TnJdX+FJXjkIoBzBGcCnZ+Dj2k70giY9pjZtz7m5ZM7XuCKYynDjZ2LIg3Re+umS9ACm3XRVupkVGeQ2ANhbMuKydumapCrXJVMBYFehWS+9JcXl+1JeeQ8a9QdSXXtPauvvyhI07erabSkt85n3tmSL0M7z0NIz0NbTZZSloPlgvrgZjAecpHg2PmQJteQJN351m9CueV44PwvbBHjTbEjrFDLh6EB6Zyd6aMoY7qMOwBtmBAxRTZoaNifsaEM0kc1R0ds5Sq1dnUmoz4l877Vo0lcE6WmBnQ2cA1mfs86lHGaBEBS6WYyzoeaJDI6fSvPZQ30mnQZA56Al5VHZfHWd/ZZAqABNRjw0Pe5Xo0SenF4SfhpiLiwuNQ929R0SBnmwfRvkaWnVow15tncETYNnevNrUjxCkBvLCMDUkLkszl3ZOhDBfNY86g4w4ADs0Jr5Xdv6ET9ucazPnU8B0GcvjqSO6ya06Q4Aug8tPWpj8CFOHnKTxqQuC/FSAJBC8ZVaMS0r5Zxs8eMV/OrU7oa8c31Hny+/B37/1jVo0Ty6c1ve3l2X25s1ubacl/VSSpYAyuU0F/70C8CSB+DzRGXOwh2gbYAnW9vtcNeKwBX6u/dPW/KeZf0wBE2yBmI4N81YTMmbV3hcdAtudGYyBBdq0vYZTwC0g1QinGdnnug1Scnr6bPfqQhZDIyzNE1KcxjYaPbKaJEbiQDH9AnU/hoWTcvT5WRTK+fLSTeO6XK3P8Yx/wqsakkyftQ9Ab4J4kidd9NwwYhHsl0YaZzBpA/Gqza9Qq3bojbZl7vtrHu60NTf8McJhC1DUhdnL9dNXnCjGkRYo7QdELC5cxujQt+/zoQNZ/lVSeXXgbGbMLclXbwmWYB2sXYLgHxXSqtvAazfktrGfTDtfMXrDrTrm1KqwR/PFC9vSwZxpHMrks4soRCIewINe1JEXecxKUKeIkxyKVcwkef3vPmMedjtyIDvYUOL5vvXnfNzGeiHP+yTmnzkNRrYs+jJmEvdfOPEVh1oaqfVtku2t04o/3Zl/73/Kjh8r+krgbR1GFZGqAAFaAotCGUKLzqBddYH5pd+CmMIRh5agspNA6AnJ09kdPRQotPHMm6d6A5u7Uq6JIRAoLiOQzJvRgjM/DnrNQwdDOjIwVRS9+BHL82MSxpuuT1czrCRRpRg3DPjzSiRQFwEmt8KmUBw0UCBwNciosEIQB0+xAGg5ulEPGgk04OW2wfwdUeSaWOm3MC98F5z8/BEzp8fydkzgHPgBo/sBDj3Ts9lWMfsuAlwBuinAPic0HHTVjk1lOXsGBpwSnarObmxUpI7G1V559qqfHh7R3701r784dvUnK/JR7e35b39dQD3ilzfqMn2ck1WKlUpF0rQlvlFKbS5YrALMhdhaGVUqj13RqlDRetHG6DG2BKk9XGqNXzlxD7oAMEQWJfbKAZ5DXusCWk3wA//Y22M/Zzs16/HmseQ/yQrBYsDNVc3lGIPLyeVcWqzNEzUixQLPC/bNo3xno5RJfiayd9s3sLtC2ybqiyMb7LyZWV68PicnXzZm0veZF6/bLIwvUvbPBtxMsOvYA34SCbstSAxZUt96tdo9nomr4HNzpvhPsvL+lOT90NfoFscZvZaT96zXqoMR7hN/Xr8Khjm7JYeWZOEf+uT5o0KFPrtGOMVfdc/RsHXK7MZtDM/o8nvY2dKEObhU5plfkJzSwrVXYD1TX33urLGZ9bvy9LmB7K8+ZEsb3+kdroXl9+CNn5HUqUbMs7tyTCzA94Gb0KTX5V+akkGqZpNEpCLCH02GmFiDxAe9Pihn450m219s6SDyTtX7qgo2D4L3VcOpmnMfmDL3SjIbPOgvOMfhBZNQnN9VWLpp6wAHexseCZA5tIMQTo/gtYy6EmmU4fgPgRIP5IUADrXPoJ7Q7LjgQo57dDsPhCi3iG9U+qBF8Fu/AZ0IRjiDTaS2jV6Lw0YP3Y0qF3bj1HCGuhivjTbb0oXE1iQwjdDWg3K9qezeAxeiA9b+qbGwWfLHWjSAOpxB0Ddhkbd7Mm43pbhaVM/dNE+PNXXpvTVKYByG2DdPTqT4UldRuctGTcAzO2eTDpc/hpAC+cnHMOhI7mMrPPTkLW83Fgty92tZXlnb13ev7ElH93ZlY8BzNwQRnB+//q6bhS7vVaQa5WMbBQsfCkDrQsCJ5fO6hec7M/6p4m9RFnxo0JM7aj8GXbgNdO+yBUAOrC6MU5EwPg1PlhMOOpPzCqwcXOWk+5uX8zTDIfMh0uzBHOmAyXDmcuVFILS4OtW5SKfAVekwNeB+BqQlpCUTNR4PvpFydEXs4OSar7icgVK2knz95MgTfu8/0VkQH6RLSjHOEHaTtqjyWvtB7HfeZpPk9cX84GcBxvsIZ9qKONHAdn6gNar2qdasNX1lK2H0h9MjyemkE/ewoQyzfMCwnvt/DZ8DNq4z37J2Pgsl+8oZ/UaGjrSzmBSm07l4VCEDCvJJF2RSQ7aMLRiKUA75hGjpb2wHP6WFJbelfLqewGsP5TlrQ9hvi/V9QcA8rdx/65kq7clXb6BKPd109kkuynj7Cq4BoaGjXHKL6CNJty4Zx/JmACM+XYJZQ03r3IDGl+HVYHMmsC4E351TQEadk5MCdJ6P1Exk8mLyuPNfx2uvvfElv4aiJXAmaZVlgoyVlpgal260QEzmmw0lHS/I9I6k8n5C9Wk0/XnUhk2pDTp6VMSZko7Mzc8MAaiG9jdLNus9KvYKeRphgNdCGYdllaj4BcG29lKE0x3C6x+9I80E6myuc8Sq0k5XCcpGXoaOHb59sjTDvm0gQtOZzBweYVbXKLSwUOQBrcw82209USwDt9tfnEsjeeHcg6NuQ6TAN05PpPBWUMm/mlIDDw9oAYDj99uhsIsJQisWj4na6WibNfKsrdWk9ubK/LWtQ1578Y2tOc9+eTedQD0ddh35b3rm3L/2orc2azK9eW8bBUnspwZol9BE59Ewk9OcjNNFoInmzKg5hM79k0+63ORZww7LAbGCbvLw+Cuwg2m7SSl3Ti2s87Uzr51GVMQX8aL/F/Gwb8PDyfaA+O2Mn/MBL+U3COEPNq9pAeIVCSfN5C2NJG2sycS2POn14hj/s/dZ7RnuiywJ1k1JTC1ZwJ0pQINDwD0cmKntrDzTOJmOAp5bhrr9Xv65oJr0vDFrCL9RYwf3pzj2Ib78Z/6NTf1w3sxu4xjXVqdxgCN+/HjE/pTRhzOJBhBZIKZX8szATqTNbaDR6bMetfPvsJfliYC4E74ZZ0SuvMyThVknOZnNfn+NQA1w+9gr8uEh53weNHCvmTKt6VQuwft+m2prr0DcH5XX+1a3nwgSzxHXF/vektKK3eksHwbwH5dMqVdSRe2EH5N0vmapHNFDCKWm6tAXJxHvvhL4OXKxpCgjUky2oz3UAQUn+1HJRFthfZim6kmHdpVK4Gckn+V+tM/pdr9gyCW7yvT9PkHL9QJZBXDS+tiqFBuFBt0RTpNaFinEp0dS9Q4hebU1FPHMpgppVGpepTi3B9dVIsNMfP6zckbbZ6msSvNJ6EDmcaC8C/Lzmtk9+Ve3ccrRPoa6b6UEsX2aFkXujGJG8IA1Hw+zdeyGmfncnJwJIdPX8jhk2dy/Pi51J+9kM7hMcC5LuMWX6mAxoxJG/tFejwEWPKp2FDKmUiW8xM9F/vaSlFuQWt+e29DHvDQkdv7AOTr8v6dG/Lenevy7s19ube3Ldc31mR7ZUnWKmWpFQtSgqDNY+RS4BCIKWqUE33VOUmUc8YJP+rgF/inQHDmNf2qOcsOzkk2zcUZOYrt3wyTFvVX5g0+9G8RuSvNpA8CIpe5uUmLrz/xvVW6eVm0jJruNJTnw12Vgz8NM3dNSl67GylpJ2l+stl48xiv35w48bI0qIERoPtg16SdScm8Jdnv4Rcm7e43uOs/fsyHmXTXGxaHXmsDTa/Zb9S730+wXs+T+g2cJA0yjXeGAHLJYM76y86ukpzbsgJjoksWaNkTatlpasBVcA2aMTXtZZgrAN51APeOFFZvSmXzHoD6nqxs3Zf17XdlZeNtqQGwKyt3pVgDYJdvSqZ4TVL8Shff59Zd4TmkzVHMnABHBBN5yInMhAcW9ZErKnbQoH1CglBTJsEM7YbfXn+S/S/14gdCX6VHz5A1JsjrBS7eyKqhcCZKkOY7bc1zGQKgeycQ2DyMgi+rE6BRkdRoPJyx22aq/BsgxppMIZGKXyon3C1bU/NrokQKV9BrJKpevQCvTx5SGT/OJHOzZ54Eam4k67TaCtJnx8dyynebX/A87WPpnpxjUsYv49jXp3ggCD9GUUyPpZQZSzU3llVMoLeqWWjNAOftmry1vyYPbm/JB3f35ON7N+SjuwBnAPX967tyZ2dL9gnOy0uyWoYmBeAoQLOjpkxoti+W2RTRKsHq7FVrLikMTagtANUZ0L3IesAFzaT7TBiP8+sE7GlcTnF7uQXE25fWRXxv6oM2lkNfvQJAE6T17G4AtR4wQbB2ZvhEHpJ5IfEqZvqj40voQhy4Zpr+rrQvdzsly/pq5DnC3BHaGj8gwY/KUJPmc89XIS2Lsl4FJpmpZdD/xLXa6RLsIQ67nF7P+/Urkt2b0tTnLFmoxXTVPaU4jWTMptHrF+oA2ONUDpyXETTukZCLuC4rYGcq25Jb2pMCD0VZvyvVTQA0QXr9LTB3hr8r5eV3pFi9K7nidcnmd6Dxr6E/VZEOgZo55D4PPrHuY5z3lDOpAbLGDWOcZHjeLH9mm7n+L1c/+c+/14eXzNPXBtI6HlxLUdMrCIwfBWloSzwZZgjtuXn0Qs4PnkunXtelUh77phr0mAz/ZI0zwYEYJ2nO+StSMgFmONgThGLF5Pak2zdLTMg5Sa+aAS/fm9eahZz9c1KghiAbDky48bUsvj41BI9gn3A5m2d9o125lFZAHfPjeFX0wKXMRNYLadnl8+b1sty7tgIg3pKP3r4mP3r3hvzBe7flD8E/fue2fACAvrcLcIbWvF7MSyXDAxS5jI25vWYQ9QEmOHP7FtnBmnWlAIY//UUermL8BNAJYKtsYBQz4rvgNsfxkqLzwjAL4v6KrGWICa3loAVTbeEnFHUB88e8eVjGy0NMCoW85MH+PWl91sk0L6RrdBlgLvL7qm4ky09Ol7qr1apOIEieHs1F/DKKCNKccHKzUrcb7/BmPl6dLd9JJi2+h/5pjsbBn19rjmHOhpmy+7+KnRbdI7/sHumCuzM6Cs8D4IlnY37wA6CqIK1gXcJ1BV5qGPyrIqVtkdq+yOptyazekeL627Ky/b6s7/As8Y9kef09qa1Au4ZmXSzvSS4PoE5h9o5KoBbN0yezKYA0TWjRZO5PD9mwfNFCeIvrVftCFE1S/zvc+EERJddXJK+QwIpaaECYZE0AWpZp0T19v21YP5He2ZH0zk9lhAGQggbGDylAmUJlGzOcxqQNM2XSy4cY6JU8XUYWOJ4kOMGedNKiviFp3GoJ5muRBwpmMo8LKc5xMF+DLskfY4pjCxZq0/rFJe6I5cYOTL5GQ7R7BC2EAg7+uNzMTYRFDJxqNi1rxZzsLJV1Sfv+/iY05T358X0A87s35ROYH9y9Bq15Q25vr8jeKj8PWZL1Uk6Wcmkpo6MUkT8FaY3fJnj6iT+A8ogHN5AVpOExbrDFhaJrzMifsl7P/gGGDGj5dxl4B2Ycanf/GsbZw14e/vXY40EuKZgWkIKUWvgfGm4hIbzWQbgMfhlvLmtaNAGRz6RNk7Zl7yR7HV5Gfn+Rv/l7zvPEdJgPatFffbnb6kdXhdiP0Xe5cYyaNK95TyckibK9OftkxnlK6u4cyPyaeRn7/cso6W8RXXVvEdG3s/1So9YHmwbWPCxFwTon0QTmCOA9LqInYXqeJmCvYABvSrq8K9kqNOzqDeUiX++q7Eme7tyYloFfgD1Gt45xLm3bFNwW3jVFDnyl2TLM5C+V+ncrf/r//K1e/oDo6wdpsAO0Aiw6PJey0dNF2tCqoEUPzo8kapxBu2rrN325oUwBGmHsfT8Kc+NkzEkykWFEe/I6poWOpPnYnEJMagT7DC+mqY/L4gUlgscA/RLS+iPr31yuUU/TOGl3HzO+QK+Y2Msojp7LW8Y6GOHEFFT4ox25UWP6zWJ6RxfjDmAIN2pZ9vkA0W8vr5bycm2lKnd3N+X923sA5tvyRx++Db4vP3nvnnx0D1rztXXZXS7Jcj6F+fhQcqOeZHk2N08Ym2Cujk6SByjx2TP7CzPDRRtduBkTrKlVI+Nx/ZBm68TqF3+Iw3lmiTr4iglueu3mq9IF737xGnFcSdN4ZgVusrzmToAO1bWQGNyiYB2okzpoG0J7NoAGOMcatE0QHMQcyCxYqMfXZI/H43I3mk60M02+I/0q70m/ChGkdcKJfhwBnAnSZLrN52eeF9+j22XuNC/W0aJyXpUumfdfhRaFJV9FC/1rvnkXfQmCSoeZ+qZJGWGgTUiNMFEejKAHY84+Bk+G8BxRHYOGnKaWXYHWzY92LAG8lyXF96mzS+hXNZmkS7hvz6WVkAjlIktL1ixcQpof/oAhB/4lL39o9BV7tFcPGi1UmZ4dCyZIa8WgYwvfYWPL9NsinbqMmqeS6jYkO+AHESLJQoumJqTv5QXWpW+YBlKLCbdmaP56cchpnhfdN1eD21kfsCUToB08m2ZwoKEgn7Ar89qEY0zqhti9h8PUP14rJUzeC/6n5Pfn6BLnr0JM1g7tAIdryzITQ97C4EXra/KaV3rkIwzu64Cdk7ByLi8bS0tyb/+afPTOPfnph+/Kz8B/8O49+eDOvm4S44cutqoFAHlGlgDQVeB8GR2Dz6/JeUSeByrnkNB0VzXT5zUENxwIIMa2HKv5C3/hX91IyXv8s/ZiAfQmXWhRjptzhtGuC5i0yH3Kfv9l/l7G0/CeJonF83bRYvFP71mJSOZzluiF8yz1j2sFZwAzN4wRDPNgPo+2r2AtBlMD8YyGm2dtk4T/ZLj5uObdnT1u5ofHgnLJm9o0tXyGSdKiuK8i1hE16Xa7Lc1mU1o8X7rXi59Ne77m+ap7xkzbedF948viSZZhnnnf63wRJ/19NWbeNIeaTxJt+raDTt0x3l1Q0XQk5SBlPtg+WYBuGto2ZMIwGklnMJJWfyjN3hBmJN3BRPpRFuCeRT/kMUN8oOWPrcB6cplFb3LxaihDe/7V0n/68/8QLn9QdHXJXom0eZRNe0ZHcKBWAY0fngIDzUcGbZnw/ej2maR7bWhFA2hE/NTf2DRpMOSvnu3sDeBtfRldfot5cjPJr0YXfYeUQn6CMbUE5uB2Aal2vRGI7uEy4RoTas/SjW96DpI5MT8vJ0QyjegrE2PivEFNtzMjOlrBOnjR7ikKAzCFED1S0o/QmHxdgieQwVqEJra+VJU7ezvy/t2b8vH9O/LhvZvyzo1dubW5Ktu1omrOFW4ok0hK6AwE5gJAOo/JdBa9NguANnDG0AVbVmiHG/xkcJOfqMsGoDYBxTxalrUWTdLAuLpO9Z6Wzzi4fE3ESkqab0rT8N7/SMwvXynis2NfoiawahkSRWGIJKOZYLIvwwLSZ82oR2rRBGiCtX0BC8ISabjwV7+hnujmAOFpO0A7aLhf95+8vozn42Ve/LvSBGmmQX/zlIzDr5Pk9cb4SdScqUHzuTTB2kE6Wb+kZLyzcdKedJ+1T69ny01adH1V/fCes9fNPF8V3vnVyPNkPzQ59nRtDWN1eohPmJlTELBKOWBzsKAP0c4DYwZD1C/qtdntSL3TlvN2SxrtLq4HAGrUf8RHVgBzgHK8wA07QVpfxyXmqIZtbcZeu4iQx/9tsP7gyEv2FciWEznD0SPpFJzRWeBmGjG8oLNPIts0xk9SpgDUWQB2bsTP/40lB0Fu4EwO9hBW+wEak+1MniHtHdYs87empDEs4MuJzW6RMt0QuyZwMZVw1/jibZDfndJVOUi6e5ljDu4XKcTIZDy/Sm7368tjmKWZXAQOMaHO47OoY+bd6UBnp0rm24Ga71NP9HUrAC78VTFYV4o5aMtZWS6kZSl8GrKCwc0vWZG55YRbT3IY7DwkxA4sSLLmKjCIeQkM2Rez51UFUTD5h95q9u+UkaWv8peMR9nsrBtquQQyAlitVgNXpFTksjDuo8q05uB3nhGtEu9TmEa+7AvtkoBtWrSBgqdviSIM/CcBz/28Cki8CnucyXgJzCynp033JNGNoJskz2OS3I2gRvCnSbKvYdmrtcm8vJyZRy/3m5ffadG9RZysoyQv8ut8Fc34o9fYNKbBLgVdF3bWMxl1yfHJGwRoAjOuh1DMelylUHDuSaPTBXeUW7hu81VOAPSQy+PAEp41TthHb45Z9AtfeZhcBqedoO0ZmqOJPCxXn/7bcPWDI1bfVyCvkGnFmDaNTkKGO5ceubObh5+PeIA6QFrAmX5X8hDYqklzUHFsBHOWeeMyuureV6Nkc2vemNaC9r+cGOjrzN+ixK/K0KK0L8+P3fH7i/xZjcTjwHmGpjf0FqMBx+2oD4vZxlwS8+MHI31HPjXoiaBPCEw9pxuTOh5RyE1mfKGKfUkjVWaEIQHvKPN5dr+BbKYf7OFHvbg5x7rRK/BU0BovEn6XMYXaIndj3GN8Gif9JTnp7yXMNDQdDxeEKYggQ4BeW1uT3Z0d2d3dlbX1NQUgfff2UkJ9IQ6GJ/hRQ2UYt/uysj5GQJrwHMKxiefaIkGxoH8Fcn/z/pNx0GSZmR8ud3MisrS0pOzL38y3s2uULyNuRGOdbWxsyPLysi6pM6ynnUz/MjJ/4UJ7lZvJOlgcfj6N5PVl9DI/yXhe5vcqQkj9RQT812v+oSeY3A+yHz0RdtiCxsvvyfNs7n5vIG0AcxOac4vnckOL7vS60sP472P8cyLIJfBoxBPHqHEzuMkee9RGsCcDmPmutmrSzFOCtGzmhmnbv0r9qfxgDi+Zp68I0oG8flCLCtJsIjQMlz51qRECcgxAHvXaMu429ctXmWEXAM0X0kcc1YEZh/4gDmdGb27KLpTJ7qR+vn5i9K9FnhHmzTM3w1+V4gQCk9x8CWmd0bTLi8TFTft1kzQTJBn20nimt2a9o1cQPHS8UqvhQfoD4DIGaLsh7WYd3JBeq6XHi0a9ofAJyWTELsqZcpgtMwIHBd7yvqDLLmRNLGYVInDXZ2RpauLmR901vNnNRP6+bdY6+apMoISJAs0w/rgTu7ZUk2vXrsndu3flrXtvyd61vfh0Lh96i4jtRWAj4BGsyOvr68p0c9BjOQjMrq26fRHNu1+ojzkmoM67JYnX1KJ9InL9+nW5efOm7O3t6YRkBxMTMvNOACdoe54vI95j+RjXnTt3ND7GTeBOLqUnzUX8KveckveSZU7a5/0tYvdzGc37f1V28mvd/6F/7GeEY0x+oPGmodmmx8aZcVY5za9x8VvS/THG9lDP3ea36FvNJuwt6XXbMgBAR5icj6M+xjwHPjA1TOrjP4zdcWokY4xjigUo2TChWaOfEsSZTebUc8Z8YuSfFyL5P1vuf5hEMfXG5MPNzLhqdCZl2nRIgJUNkB4P7XNk6X5LslFPcmNoUVyC4sBlJGrOsgF0oNBX6OKufv/ybvm6ZOnOEFufKQTnubvfAYX8JPJk5O6B4nuecZoLcu/gFt9zf2B3cvIk5pLy4BoVWV0T13CwAU5HCHJo0WOgcDTgwfkt6QKk+c58pwGgxgAedvoA6sh2gmJE8jkUn0nxXUx+GnL6pSnOrm0A6/I3l9lmlsO50Sc8G0tmcK5gLnzc7uarMAXpVbwozOXs6dJ8HU7GYWmS+Cx6CeBEkL53756C9PX96/ZOMY/0VF8XCbHogSVLAPi9vWty//59efDggbzzzjsK9gQ+AqODlqeXpKvAmjTN78Xw8/f8vpvJeAm6nHQwT++995588skn8vHHH8uHH34o77//vvLbb78t+/v7qhXrCgDa5TJi3AT0GzduaJ3dvn1bJyZ+WIrngZTM3yJO0mX3FtmT/pJ8Gfm9l/mZjyfpNs9Obp8x9Z/X/HWgBihPyDnJgjOCSRyYIE3MHXYj6bZ7AGiAND9vqx/JwIQck/VRNAjg7ABN5Y3/HNswMX79w00c7wToCOCsn4JFfnzz6jxjLPwfUv/z+g/q8JJ5+kogTbo4BEPl8AaZIAytic8iJ5gpcTmTX7rKolF44pQtgzqHMM4kmBojf+wyQXYVbsXma5GnpYwfixIUW5SSHfeV0qGnN8rQVyEvyLQo7OSxg5pmOGkWbRT4FSjhd+ae358ld525q2HNSmLV8ZB/03ipbUWYu0UYnDwsvyM9zKipSROkuw3MrttdGXQB4gDq0YCvwwBqkQ9+Wo9nC/HbzSPESZDWLIa/GYAmOM8ANHOygBLu8wJpEXlfIL8+CM8z40vyIrc3YfyACKIE5K2tLdUMb9y8Ids72zMAu5DgTk2ZGiRBisD3k5/8RP7gD/5AgZCAN394yDwgexkXkd+7NP0F5H49LX/GzDywPNScCc5/9Ed/JD/72c/kpz/9qTLtzD8Bd3NzU7Xpq0CaRNBnfNSiWdbV1VUFaQ/3Onm/zO+8u9sX+b2K5sPRXMQvo0VhyH4vaTrxCr7wh3GgS9umUet3rIGkZA5UjuF+ty+dFgGaq2cY8zzrf8ivWFEWEJTHigfxI05Nij9obwXnsQG0Msc+ANpB2r0GpgHHKDMZ/WC+dnUZfUWQtspkBfoMh4JTWSuPAwkaU8TvCw8kFUV2shjGFude/NPaJDMnZL8mO7HRtOGmmrXdTnqe51cgi0pNe5cWGYBpqVg82lFhi7cs4GI+m0l+JQrpWg3M/nlMXImYjdXKb5oigSfBwU0/nwhGraup7mTUXQhpAAfW4wAwkESXo5w5wCxtNJ0mp/VNM8EaWYLVQDZt4Fj7O3gq8Rq+RshHhIE4ArNvaB5pj0Yy6A+li0Hcwky7yd2d4Fa3q5tLuv2+9AfcuEOwZp/yNvJWQQIUHjFbmmZHaylb/Vp78qZR0k5yP07q/wr+vhN3chcKRdUMV1ZWZHllWcqVsm78QgHME9swtCWZApfHfBLMqEHevXtPwfmP//iPFfQI0gR8xkmtdFE9zNfTq7KHfRk5SNMkcPKZMZe0qe0zrwTmP/mTP4mZblwN2N62CQo14suI6XOCQqD259vJpe55fhP6OuN5E1qUJq9Zl/MTzyT5BEn7ilPwovco7/koC8A7hNzn7m1+qKTbxzjudZXt2fNAPwFqbcixzGfLPKmMBwXrd7jAfLyFyD0LNFXGWUd1KQCkgTfKQp46RqZdO/K/Sf+n3Sca9gdMxJuvSFZhBtIEZy5DkHHtzwnH1KIH+uWSVIRBxRkWZ11BeGoukqyNkWC3Mim1myXcejMKccWmxsoYPQMwuWyIP/6GzYn+ZDT2NU+L3BZSjGAXyct5kdhBCbUGt2bSbWpXgMavDpikCVf64u4JgnSE9AnSEz4vGmUloxxmv7jnf8wnc6p9XhnXjMySiUmd4JHtrww7rzUwiONaQRoByfptYzLzTODG5G0wHElvEEmb70ty12e7LXV9JaMtbT2esQ8wjyQawj/60YRgrfXI1mB7eYLhWt3M9Oe0thGMZWKrzv4pBYM0L6B+aMT+rGUOr0mxL/jBHBEEpPWNUEZtS9qNGS6fy0NbrukyMrVQAuC7774rt27dUkC8TCN14e6cpPlrUtLN7Yv8XUb0SwD1JW9q/m+99ZYuzTPPZF7zOTUnKgTgRfl2YnwED9Py7JUrB67vE30T+WGczlfV0TxR7ozGAObRUPrDHoAY2nK3Ja1OExPuJsZvC0DdVdBm3/MJFjeF6YFDkKx8j2MsPJGMJkA6BfmEfojMKL7onwofMEyT2GAFZXA6mAjN++n05Af72lWSXr0VFhDlozEBGpoSQNkA2gT1BKiWzqLBCQ/QpMcQDjy/OQMg4EYD13Bi9XSeQx8MhppsI2e68C/cuYQvkgknWsjwQ1a/ppmZRo1BScY1P3wOMYf5HRjeCNaevXm+QJfeACFdA71ZvhhIMwqnYLpdZ5UJZudE2ZTpK3jV8lJjhcnPrwLfFKRHBDkFaWjQZNekESxm/NCFf7ZzE2XXfFrcJLfqylZg2lmU4AWm/WGercw//fwflywVrGEgAPPVg8bcAiDXW205qzfk7LwudZhNfuy9hZl4dyjDPo9uRL+LgZrEzNLO1gFr/0IbqoBF2dyEm+2I5rWVbZ6+CQH4bRNLwJPfCDSdTldOT0/l6ZNn8uL5C+lg4sPvgKPyzLMSQ3htwET9END4WUqCG5eKydQsHaCT9eSC3fmyOtQ6n+NkOPJVlAxD04nXvvucS/HMs290o50g/rLn0R4334s+PDyUFy9eyNnZmQK2k/t5VXZadG8RX0Uv85e8fxknyd3m6/Iyd5MlswxXjMORas4EYgJyo1WX8/oZ+tyxnJ6dSKNRxwS7D//Uehmvxc3glENjyJ7xhOBcApYUIDuoTVu62kNh9Q2g+m1svRsYss8YPslpVVb+PPU/Gf6tRvADp6tHwyuRNRJZhTKYGpTaWVUT7uIdagNFAGkubRKIMBRRwewACKqVmzTBMTFuu6WmGUoz3l6XQnwktfInuLHpndBVVaArUKO2VKNWd1Aijtcjxvq6uX+9xMLYsVA01cI02eRgf24ERFWOkCOovyk0noJx8K0TB7f7NeLyRRLG7W0Tpgna/toH1DVQiECD0EQg/qmLDnYaNnFAF5EBgLoLjbrT7UoLArPRbEmzwR2h0Kq56QSg0+v0ZNAb6Ec9uBTus/NQ2AWEvKMtXat2QfS7Sl4+1ouBzrE8fvxInj9/rtcRJswmaM2/C11O5kgUotRQ8/mcLif7a0h0o7kI7L6tOl2UBt0cVFgOzz+BmWby3iLyODmpqdfrqKvH8uWXXypQ8yCTy8KRFuXnKlrk/3Xj+DbI+wTzxvpLtjvriZMX1g0/QkJwJrfaGKst06BbrkX3ghY9ghYNoPZ4WaVknrXPzaG2zE02CRTXOP3p1RzrBJ/2YIYqRB7/c7P98OniKHstsoryP7erMCajAvmB7uGAy5Q9mNNPvmEoW6eM+yXDu5nkKSWBOg72phQi8BS8sySZ5FnkzE8/xweHhdl+GcUB3JqcCrwKXeJ7gbNnSU2WRa+QbzQKATiDwZDBoEgHcJ5ASRgP0XJDzEa5YgSgNDBm5CECiwSEfMPOO85JmvE6T4kA09IHGyrcwlKI6iUAm0vgmJ1DCPDUJx7N2ARYtwITrHUDCgB70AdYDyPtX5zVu3a+iFzg0Jzn30Xio4RGoykHBwfyiCD94jnqsweBSZA2P1bnaAMwQZ11YQBt70bzmvfmycN8H+rP88I+kFzWZ3nIdLf+ESZzC8jDU3smQD98+FCePn2q/Y/uHs7Lmyz3q5Y/6T/J7vZ9Ia9PLzPHjI8b1iEBmuBs4xKgHJgg7V8P64UPlFDLJkB7G3BsczJItmfSgRWsaZKZCeaDhlmSebJ8BQ8JwuWfp/756M/D5Q+eviJIO3klzZvsfAAANAo/nM6vI/Fldq1cdszgy/wv4oukABF4cZgkvwl5rpg/Gzy2NANWOzsr7sJbcjgl7a9Cr+v/tcqT8JoMpavinCMNIKR6EFo9TKA6Qxl0MJC6fRlCcx1Bu8IIDPUbiJkFq5O7J+9fRslwMXnJE67Bqgb7Bv9h6iSPgxmshyBgsBOw2wDmWaEA7RpuFAr9HsoCsKZ//dDH3ABO0vdRMF4k5n8Rvxqx7nrQYqgZHh8fQZs+kvPzOgQmTw5Df06cGpYkAjQ3WHFpm8vEvJ4nr9tvov4Y52XstMiNxPJwYkH2DWLej8hX9Qkn9iU+Hjg+PkZ9nc+c230VJfN0Gb+MFoVx/jroZfGyfryuWGY3Ccqc9PDLYKyf6cQ5jEPY6ca6oh/373EpBy369Wjq33IarueFFC/BwPffGS2a9DWA9HyFJSsOxEqjsEUjj3TnHxsp3Is7x1yYr43eNN6QL8+ed2YMfp1Nws6K423n16VXy1ky5ldMxSMOpuUPf+i5XIOeQGMe83luN5JBeyi9Nr/9DIbJVyRGALjJyLRbS5Ez3Ln8XpH5+Vyq13lHOjA/bg/WqbeQYkjHhQZf1eBqDIUAn7FyyZaCgUw73bg8Pi8kVNAgjkXCwQXUvKD6/tPFsiwilp/1c3p6os9YCTysK9YJi6wADbBOthGBjTu3+SyXu6H5PJeAR2IdOpO+j/XGMiWXt0k0WS5f+ub1Vf2B/Y2A02g0dILDOqRGuCjM7xp5+5qstpUF9iOOKdYJ+4+PvaTp4471xDBkj8vjvdBtX6n7UIJNvc4E0Qu/C4YWnfvn8jujRZO+Fk1aH+YHe0xsDzawg3L8HBDsFfqVBjgjvYqvoivS1aAWh3Ywd9Jc48+fZarL69PLwoT+nKCQkga0dGdo3r96p3/6ZV655c2eP09GKf2s9xBa9KATAaChmbb7GGQAPAB1r4vBpZo02hPxalQa6ZTcbf7e9HpaY4spGTKYM949/CxzoqefwcRET8EaANzvI//dKWCTKUSUAdbUul1oENwdsF1oJGmR2/efXp5nPgc8gyb44sWBcrPR1Lqwz4oiBpgqjLnNNlCpVJatrW25ceOm7uTmO9a+I5r1RP8uwL/P9cY8sr1JBGeuCHBDGVcIWBbSVWVgePYlatInJycKRnT7XSavj3n2pW2ftLjm7GOOAO2PF1jn8/XEOJLmGxODg6k6uBRJypPJ75gWTfpaQPpSSrQHq9GWi8EEEK3Xr9hgX4Ec7qbNO/8LYodStkvm2csArHYsfOVixPG+hOJk8cPzbtnfVaCqG2MBT9h0ZANh3c5GIOYuSQXjFISxSL8nAN8JBhgFzsS4PZE2ze5I2j1+Fg6z5GgkQ30HmRlACiyTpm9LVBDJcIBTKIRdOcHRGjSYfp2cVAT3QO5dSW8lHNya9AOa1gmEL8A6Cu9hmmbNQxJml97IdNdlcAdrX4JzsAYzlzrxSvDldNW9r5tma3kxXe2Hj5lYLwQaMic09uw+AbL4J2jxlavVlVV9VYnHYfK1K74PzYM8XJNO0svr6puh10nTy8hNb1wZYNlYJh7Swl3gvhwe1wXI42c/Y59h/2Ifot39fF+J+WO+vTyvwwRXjg8vs5eb7BozxxbtPqbo30GZcSTJ+4ezuyUJd4KZpBAPHZXn6xyOMwEQC+XhJP07p0WTvh6QZh2C4zp1xg9X0hxOCHDcJZ1chtKg820QU4j4jSnOyQx7x7Dr8Iv8aJbsZ+qHmfMM0g8KMsPB28LyJ/nSYsz6ZFIGzBw0Zqod4GmvG0GbARDrV2D4BRjyOK88GeVkzG+wDtI82A2aMsC4OcLsdwQBPZI6zEZzLI32/7+9N4m1Lcmuw/bt7+vf+332XWVWZnUii1W2ynaBShiSQMMccGADBEwDtEEYHHDAASVoIECCZUADGtDAAw48EGAOPOCABjTwQIBpowyRVMmsIotkklXJ6rKYmZXNb17/bue19o59zr7xzr3vvu7/9/8/6719I2LHjubEiYh14rQiWDzLziHIewgiR75DkDyfS+Se0g7PslAoV616mYIrWVYRwJBObobUdmWjEKEtgWShcPPCnm7MowiX0N2RPHoAoRNLSdROzjzid8KOR/sFWfOIn2SdJhetJco6JlbBIA8Lx1p3DmbbjnDwxe317aYtzwZxDPrp3263h1Xmqty4eRMr51fkrTffki98/vPy2Tfe0Ldu8dQ3bdkeBN04hh8Fiv1TIREe5stI+Aw1n5f2Z735OBlX1WwDbh+F2+Xb9qi38SzQMZHEyTfqopBco5BwnZg5ZjiGXPzAl+PIyZl5EN5msd3cH8V1Dverm2yoSUH4w5/q6JqfsaUF5it7rvqJW0UT3LozQ9squSo+VyTXm5FhPcqiJJ2v1Fzn3qA6B7xmEUUtgzjcj3oFdbTgNrDO2iUwybV4RiCRtF/S0/gkhb0L45NUw2KtE3K3xBTo3LqrbLVsK+YmJmCTAVbNR4cUEPPBWPbTinmXJL0jIGoIiHkPsk/y5gp7AMGK+4gEjfL4ovoRXH2xAA4KeMqbTzVwX/ig1lPOUEDlu/gYvMaKGIhK9WcRhRP/XO22CSjc+4nWDRMMV8dORlVH/y4MO2nzdLjffcpVua6uud3cOBegKD2Ftezkuu708MSz5LSoTquflWy1ZQmrRt4Edu3adZCTfSiD/hs3bsqzz3Ll/BqI+Yvy5S9/Wb7y1a/KF7/4JXkFq2naccXJfqkHM9o/Ta46WEcnBq6k/RWnfJc3Xx/KN6eRrHndne/05qlwkjlP7dOefpI4XRJ5TjJXEVX7xsNO2E7Ivmr2McMxQfHxQdfFV84cZ0xv84H1NebvbVNFzi7VyPQahL0GKsAIiDrJlvMjFi9YRR8+catoovWP/tE/+mfJf3poY2FHKSsRaCwlFFLKRDqTkXRGh3J4/1M5/PinMvn4fWnf/0R6e9vSHB/CaoSew3dgTU8sjnInzMDMKEZYpHWOOXkUccmtNC3z4JoLvGaiYf+Zxsw+qbBI64puGHQpsXdsc0HSXMrqIwo8pQ1SBclizMjgaKJydIRVE68382szWCWTtPm6dJ72Vjs09wCVHqC+fDXDAHkOWl0ZdpfkYGlNdlc25QFkd3lN9nvLctjuIL4lQ8iEgw/CIxKtj29g8lNn9UQLYQDLEQrUowG4GNRgP4trTmS115brq3154dqaXF/BKq4DIkFckyTALDVf9zimAtNwtuR/mojihMSJxSeXKiE5F5NOEi0tZXus7BAsvHOq9+iAgzBMwn5mgaskrhb5cpKtzU0l6Vs3b9vp7VdelTffelNXmXxTF8nszp3bSuwkLe5bTsCaq+7nq4+yT6Lbou4kWt40RpfCgw+SsZMyCZk6hnn9mqROEucHRXjqn9fm4/Xsq4y4j9iv43hwyYma/YPCsIvbeBodIwFeTu6eBLWiLT3qkkkoE2lPDiH70hrvYeJ6IOPBPcwp96U12ZF280g6rTGkKe0WbwbEPsb+mDRbv/o//m+HP2C2TxrOSdJpFlOXrX2cpNsj7HgQ88HHH8r4p+9L656RdGs8wH7h5M0bOziBH0e5w3VPHheNp+Qo9ZZHlQ0R9clfaZrySI6+XQ3eEVwuvAh1kp8oql4Ji2Q7ub/QIaFLhF+TJjkPsXqmkHxJxocg5cODkRzsw1VyBmmDnHmT2BgcyceG9U1jyGeA+eWIggX5oNOWESanUX9VjlY25GBtS7Yhu8vwg6SPMJENMKnp5+AwucfPIeKnFA3Sr/8YUCiMJL2PChzxTjXuZzaOvRXISLonL2ytBpLmRrL3WCPq8QjFQvpbQAtJQqDssvzptuPERHGi5oTjfkqctEqyduHkhkwgk1CWOvpbBEvFlQIOKLFNepYA+4Tkwzu1STbPPfe8Xpt9CSREAuJ7rUnQ9PPrT1xt8zQ30+jnZmcQtE/auf4qgXWjcBtI0v5GMh6AcBvpUtg2FPr52lMevPDrWTxFzmv0fh37UW5rTpIRvp3uJ6wPG0F7n68iZ7qUSMw+PjyPeWU7FrHRunkb0knhkqQPIHuBpO9iTrk3k6QxAf1B5x88eCJPdRONjz766ORWnYX0Kkr9hJhOr5jQIaToNia5JayW+wf35d4P/1ruv/OnMv6LP5HlH78rW/c/lP54H4OG7w8Gm/BtGkidwzpa2pkVKCbOY2nLdJV5uDkzSP60dlLTsp+xy1icCuK4gh6CaA6xfUeQASdBcBCJEMEC3gerwUilEwsGV3UpsT66hsGl16a1jIaMhljZjiBgW4whGQxRB1SAb4/izUDjdPOXHfsgN/jJmUiKVTE4sw3pYBtA0OPekkh/TWT5uuxv3JJPN+7Ie5vPyt+uXJePoL/b6cp2pyX7rbYMMblhREiDj680ef0a+5sDi3UleXMO53l/NF6DDbK9L5O7uyIP9kHWfB0gTyVj7d4aye31nrxxe13+7qt35LM31+Tmclt6bGFsJLPh1vuusX1c7BCD6gweHVS6z32Scj8nD7o+URcrquRvt/kmrY50Ify8I3X8CEWzCcF2M529XtTyU9H8tZjpCiyEbJsuCZx4uYrmo1effnpXT/nzWXJOvtwekjDv5iZZbWxswrW7n/mWMbaBbavlRX8On5Sr4q4anGhIRDx9yxvp+Fga38BGN14O4f5mm3AlTYKm+KNofsDyKODbMAsez78x5wM96LSbwpyAh4msqYt+itu76zIPHh9tT0rjsPGNuQRtikN4zFUj6YGQ+6OPpTP4CHPHj2W4+640Bz+Uzvh96be3ZakzlKVuS/o4uO9ifkImb3d+YfeJPNVNXBBJYwIuSJpvuC5JugeSvvs378i9v/yWDEHSKyDp6w8+kiXhqTcyGyfwk0i6egKwl62rL7mOMk2ZR0CRDHrrJWUOVBUBdnX+TpO0Eh7KJkkfaUcnkSKOzZHSzp+zGMlJ3o0sbCgT2uNGRtJYDKnw+vMAS+Eh2HYw5Cs0Eafl+8BiQggq66/wZN2xAMfKGZN2D+mXWjJe6ktzZU06a9ekvX5LBlt35O76Hfnxyi35UWdN3mt05GMw731syB4ITE958/vDuqJOJI18+cF1bqw+a8vlMNqkwXPqO3vTJI1t4ecpSdK3Ekl/7ZXb8satNbm13DGSRiNarlp9E/hDkxgQdlLwqKIrAEVc2Ak+aVDHSZanfZWcEwH7jUNG0iYaD7cFHQk73lhEYe7MT4spi1oQocKXBG6zT8S8o5sTtIVtMua1am5nC/uT35ZuYT+TuPXpBWyPt5X7qxDb9XEB60xhe3AVyUeKSNhO0NRxu3mwwpvLuKrmHe48oCEe1bayztxv7s/BuEi0vu/1q1TpBsK4QnbbmMbzjf6TUJVm4bTalGck6W5TOs3mv+n+F/u/qJk9obhwkuZnxtjoStKjIyXpT999R+7+xbdk8Of/QZbfe1dugKRXGoeYAMlsiaTjLJuAqYIjQn1VUAotojy9K8y1AZWld1P2EPVbvHUYg/UxlkCCNjOuGvVadBMDHGF0dTnSAQCixKbYHdhMlwBb2yzdklAAJ3j6Pez+VBZ+bPDYm7ZIwhhbKlgYCW8SOwRRY2yhU6NOLBdpmM7qi9zTI1q+2h21IH3sn9WuNNaXpLWxJt2NLVm+dlN615+RMUj63soN+WF7Xd7Fav3d/aH8LSb2T5H5HghqgEl8AlewsiRJc78onbJ9IXoqHEU2lKTRH7b3ZHxvGy5J+ggV40RAkh4nkt6QvwuS5kqaJM0P1DVR1hRJJ1cVEVqkKdmOMVrNWZ8Un8P1nIT1Na8QJoJP/SRtJ2e6StYdezUmydpW3CTrtLpGfvpIYSK204NbmSPPqMomotq+6MNTLvU2mfpd3t6C1MWXvui26XbN3rZo+ziC44zE5ad7/UCG7cJ9ztPbFPof9TayrVk3uxSTlAn6FAji9P3Y+oidEbQ+xTAqT3NzPinzsH1dSspMkRVQILaB2TCtu+bFj/6bninMVwG0qY54tDc/o8sDeZJ0T0n640TSfyPNI5D05APptx6AoH0l3ZB2t/WzvX+490R8SGMWLvh0N1ZofrobUUvjgXT3H8in7/6VfPrn35Kj7/yxLP34u3Jj+yNZbR7hyBRGE764fhZJk2iwA2eMDe8E1fGmtIGVGXhRzgREsitrYR2O4UJoDuE1aZ7yxjGqfh+Zzxfzsiu4VIma6dgyhL8DW6dCJU5OidMkbe+uhYsjAD01jZ8hMhogUw4quiRoXuY9BN/xfiz6WZZ2ck1P4dEoiRkkCjKVFg6YQDQTTDCTbluaq31pb65K99q69LY2ZWnruizfuCX9G7dlvHlT7vc25Ifjrvz1zpG8c3dHfoBVxU8x4HeRzwB5gK0sX+bP9rJz3LotXEirYNLj6e7x9q6M7j+Q8c4udjGOLDiJgKjBgXJ7va8k/R+/ckveuAGSXgJJoz2berr79CRtbqkjaRIM5xNrDDvJ+o7mluhz/GlVzdWzE3YHRO3E7STtK2tbhSfC0zKry54NbmlEVbrcxjHPdtHyASTRdylj/3HCZ925Pb6qngWfoBff1hpVYDvmbZiaVuModuCePjGqMh03BBHzQ0ZcMdNPgqZLITFTfP8i5QXsM6sgyzfXRPVJF3FcA2gdMHehn3E6s5X0XZD0J4Gkvw+S/hFW0h9iJQ2S7gxA0k3pdeX3V3/x8Jc0nycYjY8//riy7RYDmpVErSTNRuY9upjEQUYdqPvoFN39Hfn03e/KJ1hJH33730nvR38p1x58IGstNHQPOwgraiy9kI67iOBOY5U4/ZIE1FuJouIz+9qMiXJqiz0+laVhM9BOpyH+wUWUfpYToVEDnR4uhozeMX0E4V3TXFFTsOkYDDbx82MWmMbhTwJy49YRHC8cNJYG+YLphwgPsDo/OByClEnQvO5s+R7Bnqt4mKL8VD+UwxX1ECQ/QP4jrnZ7IOSVVemsrklnnavmdVna3AAxb0gfBN2Fv7uxIe31Days1+RoaU3ut/ryk0FT3r2/J+98ck++e/e+/GT/UHZA0qNuX6TbM+L356l1O3QNim20s90tEi2P5He3ZfDgvgy3d2SMiaOBxmR7kuDubCwrSf9HL9+U16+vys2l9tlX0jSCgkHXOUkThV2FW/gLwW/SaziRrpIVSbjFa9QlIVP0OjbI26/hUnjaWF2Qt5cxD5w4faLzelWnM5sSJ+d9GmjuaT9Z8awH3acbJQnl7T+N2fttOq3bUEfx/W/p2a944M35AHrElQTLFTDsUxrTk3QtbvqUtqWh+KrZuw+dopbH6uv1jHpPa/NgDs1bPcHCdUAa0VFVglGog56lhHd8bCX9Hkj6ByDpH0tn9FM73d09gvCxuuHPrv6XT8bnKOfBmels0P2orayiQfqShxpQFHwgjQlWdCAr9CUlojFFj+hobCvM43IeLJKe5XvPqepBhOm5TXG9ysMRExATqo/5WEXPBHOQaSNwu+wMw4TbP6bAP0IOvEMbhMi7sA/3sTreH8v+7kh2IdvbJrs79pawg/2GHB425GAAF+13iCohaIIiDtvIByQxXFoSAeE2r1+X7jPPSP/F52X5tVdk7bOvy8Zbb8rmm2/J1utvycarb8jai69J/9mXpHXrDlbR12S4tiqj5Z60SJj9lvR7OFLl4hns29QzJihYGTEJyjYft5NBHozAHgcKbezXFqSJyYGvSWk0cISR0ms74scmKga8hc+DlEOaBWJ+xQQScHwiTXVJ0ImQk6CuRgY4ULI7YO05Uj5DymdH7aUpO/wkHyXddOTXNfU57PRsabwOaCsZEy8nhhdHvg3nh7YC2uakU9xPGtjus8T3C+WsiPk5POz73gmVYmfP2O/sgzL6zL8+twzRV+DypT2U8t319PvzzAcHPHVffgXMyD6Vrft1tqReoKYlZukDik1zmzKNaWakZbrQLgYPu4u0ehYSk2t6TwR+fv9pIGiCW34OpIb3ZY8ib3DuJBAVCZqnczHf64oREjuO5cV8KKiWLqEuAiwjE5JNQTh6/FbGzfDbADMhUbObtCHgMWmjqh1MbG2urChg7Q4Ym9c3W1h5thq8BIAUY5Izn10F4YJp9/dGsrM7xCQ/wCAbyDb8D3aGcv/BQO7fP5I9EDfGmLad7iocZY/RVshCCfoAqgOUMcCqeby2Lt1bt2TtpZfk5puflTtf+Lw8+6UvyTN/54ty+4tfgO5N2XrtNVl9/kVZuvmMdDZvSGN1XUZLy0jfA8m3ZdTByq/D00hNWem3Za3f1cel+tjAFtqLpFu2CVHuI/q0WZNfa4w2a5KYkab8KDsiCqBdNS/P7wLA/QTxCdEmnmnEyXImmM7TwrUUlm8pdvrxCCS+t7+nZP1g297Q5Dcj0WWYEymJ259D5STsrq125tfZMEtf47IQCczFz6LkwrgqxD7jpJwL49gP2B/4gh2+k/4AhKsvFUkHfPpt9YKUy9dzsk85MZefa+U4jfX3M18Wxo9JgPe/2aB9EJ2rkxR6Ioaj/mTMtvR8OLPoPnhiH7nKwS0+J7zxktDhRK6nwbnT0Tk5xbGT4ohOT+cOSD52QxTfnGVHSXSzvIr89OeU8A4X3Spx4uHJY0qqu7rBLvltNU0CAjkn6aDelC5iuo0WXBA0/C3oGjwYgYx5fRkDiKev9w+GsgOC3laSHsM/xkDEqnl/hAHKa9FoH1SF42yM9uHYYelaK+Q/bnZk0ulLY3ld2iDb3p1nZQXkvP76Z7Ba/qxc+9ybcg0r5603XpetV16VzRdelLVnntXrz73NLT0F3sKqu9lFjdu8do2214kG9QfpL/e6soH4jeUlWe/3ZBnxvPu6jQq1IEpZOqApBvWxYZLa62zj3lpNvQkWb0bUu1xJ2EYkd7qWnAx9ciXpcuXsq25OornYatwmXdr5SpsyxBGZC/P0ydYmcYqfuoz+NL5qXBk4GXP/xX3q+5n7nH0lFxIt+8U+VspFP8HKOfYVPj6nn2OdSst8WUbZZwxGyHp5zQn5LFPpVYDW3yqP/v77W7/0ZN8sFnFBJB1dTBhOzrxWTT8nk3TdhKcQSVb6XC9JesJ0PIWRiFrzcQE0PsLyPlmIKtclkbAK/RSekk1kXRB1skt5sDZaUwSbqFsbogSN+vcmLUgTJM0b54ygecF6dMgbOjg4ByDoI9nZx6p5D6tmEPP2wUR2saqm8N0fvAGNdzliZKFJUBIGGB934nn0Bq+JdvvSWVqX/voNWbnxrKw997JsvPq6bH72TdnkKe23Pivrn31dVl99RZZfeEGW7jwjfd7BvQ5yXl6VVr+PPDp6c5TfkUz65Kq3jUAf+lWsrEnQm5ANkPQKSHoJNl0QgxO1nspGGqde7qbUYiraYvjRdbTuw1IsBaDxjwG0jSBoH7o5lCjDxOyEbRNv+ZECJ+6cqClurxNxmsR9Utf3p4/Ktz5ZGC7Hk44rEHmqQ43ToyCwCvi+jWIHTWXYQT/3yzCQsu9X37e+v71PeB9wv/UR9A9+Hx0ErX1DV8jTB3J8J7v3B93/RZ2sLtwiDG/rs0kqO+/jgtC1G+PJU7OKJsg3ZwcnX228fO9T6VJM2ZhIMIlxIuNqWh9bYqdiWlRD8wrCFJp38mgWpcs/DRQEWiURHg7xStDwqnj4GNWYuB2dYNrkNVgQM2hPV9AUknaTBI1V8xAEPcDK+XB/iEE3wCAcYNU8lN2DkRLzHu/WHjTlcNQEQTeRpCnDcUuGIPwRLw+wHBB0G6ve5dVV2di8LtdvPye3X3xNnv3MW/LsW1+QO299Xm68+Zasf+Z1WXr5ZWk/96zI7ZsyvrYlo3RKe9TtyajTlTEfpUJ+vJtSH8/iBrEMOCTpbrspyyDxDZD5Bsh6DSvtJerR5h3sPz5aZwSNjYfoxMAs8KOUjYz8sS89uEC7GLWVBOdu9F1F2JappwS3i9vMDU6YmggBxjlh+6TtEzYnXSfpSNa5UH9wwC8vcaVtpzF9olb/EBM2/DzoZRm8wSjWqcbpEPfhPCG4b7lPq4T7xfezkW9Jyu7GfUxRUo59AfvdD9T4trghD8pAyvHlJPxDjaxe+NPHAFE9O/CmhjC/BtQx7eMMbPfvP//fPD2raOJ8JK3gjrfJuAQmCzBYul9P/erq5AVy1lPemMBA1LyRTFfR+lgPhfkgT58fi4mHrgn/1E+mnAm3J6KbJHXcQo7B06RITQY/RK8R8zQ9ZYSuP6TAP0A8VsOTAWp4hO0ECR/pZyL5WUisllXGGIR2WvsQdkdIz49cDEDKR422HDW7ctTmNeIlGS6tgGTXRDa3pH3jpvSfeU5WX3xZNl97XW688abc/OxbcvONz8o1hDegX3n2OendvCXtrS1prK3LBOnHfO1nuyMjkPMI5GyCPYPBy83xzeNKmjfCdRBewsp5rdeRLayit5B+vd3SlXQHO6s9Hk4TNfQ2aaA5kJb5jov8edMc9yeJmq5NEzpvpHKvMnxS88k5r3QkRZ0YKzbKVzlO2k7WvmJ28Uk9l8PD6Vc2FpJuDNJTnXq601ZZdI+vrk6Wpwn5tsf9E9vOwy7evr4PKb7vfB/xVLTvu5Kgp/fptJT2nocelIGctVyty/R+MhK2/kbx6+EkaCNr9EN3M0CbfMcxL+6qYDJ5Mr90NQ/negTLdqn9MhNO+uOmXbPkadE+pLu3L5987135+Nt/Ig/+/TdE/urPZOXD92RFhrK6CjJY70t/uSPgJ2TFXDDx84XTvOamBA9dQcb0J+9JcLupjur5AFDrk0REKlahJiTiRMbwczVrJ3bRjTFQuHrm6W4ee5CnRrDF8YYMoD/ECvoAgb1Dfqt5rLLPO7j5nDMOSHB8ggMTHr7YPeJjDDB+fYrvx6afLwzhc80NrJzbS33p8qX/K6vSW1+T/saG9K7dkN51ynXpbKxLc3VZGkug0F4XZNyWMQh13AQh82AH0gD587Q8/0iZrD83FkMeZaI+fDEL2oH2Q17vxo44RJodbMP7O/vyAz6K9dOP5b0Hu/IpNmCv1bGDiGZHZZweyeKfXofH9jcxmY12tmV4/766E6wG2Xpsvw4fwVpfkjdubchXXrwun7mxoo9g8Zr3SY9gJcfASSh5CZ2kgt/d6M/dwq9/1JnflMkFWA+qPc0sUVu0r/sdeby71OU3HuX+6eevLY/omr09r+02pb4Ut/fyI9yeroeJSAqLoCpvR57HrHqcBd6WeZ5VZbguui4kZoJtEXW5jUvUa7eBw9WuEjpE7Xm2KZCsp6MxnZhPTsaWaQbGW480JK/rptPPwFTy43k55pWjcF0or4gPZgT1M+uFzbQ3jjGvoXSL56T5xrGfyHD3h9I8/FssEj76/S/+9z944p+LznFOkmYn4i+nYHQ4kCnfPsbrupGkPwVJf/Ttb8n2H/+/MnnnO9L/4MeyhJ2xstwASfM0blc6fb4oA5mAnGUMRoOg20IHiSvmWeOYJmmgFDZWvfQzvZnkMPCKQStvYv0I9iBorgJJ1NT5m71oyyqRqHnNmXep85nmI7j6shH4D0jUWCXvYTXNbzbzlDYfneLz1J6HthrIdIxV7rgDgu2AnLugqv6SCL+0s7oi3fUNCK8/r0sPhMznmrvXtqTLVxSSoPnIFdIJVsm8Zs0VLOs8xsbxUMm3g2URSoBp9Uvhm9NGEBL1CJMcDzbGkzbI2oj608MhyHlHvvfhR/L9T+/L+7sH8gC57Le6cggZ8PlpyAT2TSVqEALbZjCU8c6OjEDS422QNFYHStKoRqfdBEkvg6TX5SsvgaSvzyFpCitOwE998uLHtorxMWxe89GN/twt/PpHnfnVo2FzdYJhjEZZuqn0we+I4Tw+TlbUR4J0fy68qQ/W8NPKXNPT3oiYYY2FS7GXrJQEnsN1Hp+X7Thx0geifRVinvPym5dPVbqooz8PR3jY7SiRcOkSrEOM8/iYJroUBwmZZKvkrHHT5Zmt+zVFqVdb1TACqGqLZIc5ES1q6ZLanBQf3RxBdSx+VlzyVuq8DkARH8wI6qPdFLCZJ5P0T4Zt+eiLX/rVH75jiZ4enJOkyXQY2JhNdSdgaTlu8rnYkb7UIpL0x38Kkv6jfyfjv/yO9P72x9LDapkcs7LakpW1niyv9LGaZqfErhrxNZID+Ej4oBsuWx0z+u0xuF2FvRK0C4EidXCwl2hPYSJGgjhBcjg4NgH5ajyqpa8dByGPwLy8Y/uALo4t+GVGEjJfbrIPdxebQpcvIeHTwqyqvoGMpNbuivT6SspsjAZWzDxN3QQ5tzY3jYwpIOk2P7y/toI4uCDw5nIfq24+f605ap4U+u06v2942kgEuZfKm70wkYBRSdT2VS8I6sznuMcNkC9WyTvI56O9Q/n+R5/Kux/fle/feyAfD8eyjXbZ1xV1V4Y4yCBJczWtL2pBHs0BctvZldE9kDTIWg4OUJ4dNnQ6TbmtK2mQ9EkraQr8Dp+/6eSTeQy7n270527h178Ke/Nq3yBcd8wuue53VMXlNkQeF+0dFqZ+2i4SrIN9gjq+UIV6j4vp3HVxOxfXM6+Zk2sGT5PDdVVxp4HXo6pOUZe7RNS5RBLm6pcuwXrGOIqnIWIeUW+wbaRK9e6qDrapR0+nARiXVG5ThWPpAC8noqrMKlTl55iKS96pvFwX7Ir4YEZoLWaVhSY7kaQPfvI7X/7vvvnrluDpwvlJWldqnFrRkUHORtJDaWFF3MesbyT9NyDpb2MlDZL+iz9Xku4OB9LrkZ8aWEm3QdY9afM5XZAydxQl3ZkFHaro4zu5rHQx5Ku2ILOPUJKm3uNQDMcnSZqv5rQI1EWwyh3zHdl87SdIDNujZ+JBzjy/PQYTDyCHYGBeX/ZT2nzzGBbQKkrQGPQDXgvGqmZMlxUAyTWwcu6uruqKuQ9S7pGQN69JG/423wYGwm6RnJdXQOIgZTTYuN/VU9sTrqB15Yza4scE9aaC9VeXDvycHLlJgL5bWyMxaJBokkgarW4HKdifPDgZNbtyAPK9j4OP97d3dSX93U/vyY939+UjnvYGiR+AoAcgap4i19U0/7jLSNLbe/pa0Ml2SdIskyR9h68FPZGkUy1TvZnW53g6+YQfw5EUoj93p/zmK/wex0BqSsZqOE/rbpEmoSoutyGibpafYNjFEXWz9B6OiPEUJ2d/S5qLT6zzJnOCtrnLNJ6P6yJiuCr/XMdwLhEezt0IT0dxAnaCjmQcxdNFl4h+Q9g+dFxNz96j/8FltP6Yv0AKuk0VjpeZdHlWyS63z/Ouys8xFZe8U+ldF+yK+GBGUD+zLDTbPJIe7P7gXmP7J69/5X/4Dx9bgqcL5yNpndCdpPEHch43+Z3oAUh6bK8FVZL+fiLpP8RK+i+k9xOQ9OAIEzYWkiDqpeUmSLot3S5Xl9hj+hgUZ/sR8kL1uJL2/p9cVroYElVbkNkXQHhqrkBa9h2MT72JjS9c4TbZm21AViBpPtetn4SEy7vSx7wxDDLkzWEgaX4ymae6BxTkhcMUGaAQkjNP9PIzj6MuyKzb1+83D3iKu9/DanhFX9W5du26rN64ISv8Xi0/h8fV9MqKNJawwmYDgczHzAMr52EL9WGHhusbok1EjzOatwe3jSrfYDoax+EAkKSTmDHy4c1wIGmupnkj2y728V2Q7o9B1H+F1fT3sDp+b4+nvVtK1FxN8zWkJGn2A+66Jo9UsJK2D2yQpA+RJw8DcNDWaZQkPfd0NyY5eLS6CewLaUvgd58hhiMpRH/uHtPxj3rXmbqog+vcrtAl1/2Oqrjchoi6PL4qTDKNcBu6uf0suK2Lk7SL2xDzJvJZ8LSOk8KOqQkf/llhuiTVeYhpHZ6Hp58lRFUd8zxpU9qZqyYQlKJ/7ue/o6puHq+2M1CVTnWZ2u0q7YNxZT0SpuKSd6purgt2RXwwI6ifWRaabe5Keu+Hv/WVX/4/ftuMnz5cAEnjyBuuPRNNkj5Cp/WVtJM0V9J/BpL+o0TS70nn6EDAOfoazX6fp72b0l9qSqeLSYJ6rqB1WYbqkUSmx8HioH2WJga5euSYpKC66uqrO3naVwkaBKyrZb4XlyQNO14yh0uypl+fbWZ65oMBq3dQt7ogVKw0W20Zdjt6rXmysizj1RUZrq/KZIMvItmQ1etbsn79umxAlrCi7iwvSRPEPCGRk5iRXm8ugwx5rRmV5/VjlkNgikh/5XZNDxoAESS9FFKHvoKcE/mxqVsogDeb8R3sJOl9EPBuoyXv7x/pu7zfAVH/zYNt+RTbuoN4rqaHvLau/QA7LpE0V9KTe76S5qEKEkA6IOnbGyTpNV1Jvx5JGjsDOWhdypW015t1pGuYN+m7P06gVW6ljqXzX/2q1V/XRahNTFsRH11inh2xSFwk6Xn2jqrJkXZRnJzjSjpi5gSb4PG53axwnn/ErDR0q/wR8/IlPB3FCTlfSTu8HTxPj8tt1PV+AjDWTaKto0qn8DShn+eYmV+mnlduzH9mXYCpuOSdqpvrgl0RH8wI6meWhaabSdIH733v7tqfvvX22/83ZtynE9OH5KdGGBBF+wddJVI87EmQIzT9ERZaB3tjyEgGhxgwPJ3MAwCIXWc1+yn3NJiqWxIeWICEKWMlZAhWzuMxSHXUAinjIG6f79Ieys7OUN+lff/BxGQbsjuRBwci2yBpmMgutmUP+e6BqA4aXRl0lmWyzGvLN2T51vOy9dKrcuv1N+W5L/wdefHLX5GXv/pVefE/+orc+Zm/I9fe/KwsvfiCtG/dUPIegcxHy30Z9kD0HV89g+bQJE7O04iNUjaUDhgQsJExD6JUo0SfYlUI5sp7k9ghTEjTWPnC5RvHNlCX66jX9ZUl2YR/Gcb8KAYOJUCsE31pmV2WwORHgc7ytvpyfJqgoTgZpgmxEK1TQvIXRA2Fy2WhyDkUEetzVlSRxszJCpgXR1TlNwsFgcCNQjLOdfP0i8hJaR3RT0z1AYgT5bxwJNRZEhHr4P5Z4gcrs4Q2yAVlsO4V9VdXi9JwjgpVDbRn0SvYPirWUDh0/62nmaCJc66kue4hkfpKOlyTxlKzP/aVNG8c+9O0kv5LW0kf7kuLewal8xItT33zxual5QakI90ej+oRyTu0eA5ViQZIe1Mndd+zyU0ckQLJTR6qbVUGYX2RWD8NqcJVMFbAcLlS1tXzIQ4a+BISuEeHE72syrO2PJPL+8c0GxWuESlsAxB9C2vC3pK0Vtaku27XmVdu3pC1O7dl9Znb0r99S1q3rotcW5cxCI+nsEfokPys3ABHLHx0Q4kYE4KRFFfPiaToMi75CQ25P207pgn9U1gU7JPLtN5GCmiQ0Mm5NcJkxLZBaITt0UetOj15gPZ5H0cu3/v0rvw1VtM/3tmVjwYj2cYq+oA2kBHaVS8ZHKEh+R3pu9siD3aL09382EavPdHT3Z+5tS4/99IN+cyNVbnBlTSW8bxE4itp3WYKQ6m+PNZOmmKbHTFctAfc6M/dRXWO6Cdy+3nxjmg/CzFdtHN9rouI8YvYuTgJnXUl7agmplKX+10iFrWPcV7f6Oa6PC2JPq6iKRGezsGkTBdvMjuO6TRVSFU4Dq+bd/gKxG12qC5Tz7SjG4yr7BxTcck7VTfXBbsiPpgR1FeXhfZiO3MRghC/OW8r6Y+kNfj4D778D//x22b39KLxySefVLXcXLDBbYVrBI0hriSgd3fr9eSRtCck6aF09nbl03e/Jx9/myT9xzLx090kaVjal7BE2m27/NpfMpLu9dvS6aKEFnZdE3nqaW/djbpf1adlWn9wklGihqvMr4MMbtpC+6g4hatnkBC/RAVS5vXmI15zHmIlPwBh8npzcEnaajdq6GNUCOpHLvTZZr7BCxMbK9vsLUtnZV06IOfu5pYsXbshK/zoxe3bsg6SXgZZd65tSWPDvjg1aDflCMR0hMz5sfaj9EKKIScPdGj2aW4ft0FJGf9KUclfAhNSoWAiGyppswtbC1vAyc9WvyA/Oviz092kQlIiT7Pz1H1H9tGe93B08v7uvvz4/rb8APKTvQP5EER9H2l2Ec/T47yGP2YjPSBJ78DdkwbInSvtNvbhUmcit9d68trNNfmZl27KK9dX5PpSS7qoQxMHKewT3D498EGe9tYy1Ab1I4lDo1uQT6C+/aZGyIwKu+iaCX6Dv3CTvypddIl5cY559o4qfa47yXWcRp+vEPMwpZjYKyfY2aD9Sempm5XvLHt3oz9uE5GHI2hPko3kTD/1kXh9+3OwWE/n4cUxu14KZGYjtxq+zRFT7ZDyz+0Km/gbbGb5p5DUU/VzXUxfGk5Bt6wyb9YZwtN4WBRwLuqNP5XO8MNh4/Cjr/7sP/xHT9XbxapwJpJ2TN84hgGJduapTk6xLZL0aCCd/W25++537caxP/rj8sYxrK6Ymg//cxdyEicp97CC5stN+iDpbg+kwcenlagpdgDAHUmCttO/1h+YFxfe7KjaWbnDVYu6ISmfXwTfpmvHJOcWyBfEAuUhrzmDIA/11Yvp5jCuCEk4KIArbvYvWwvyTu2mHHIF3OWdb31p9pf0283dtQ0j5hs39aUjS7wZ7OYtyE1Z4ucj19elwevS3bYMWw05Qo5HICaSs66k+ZYhEjaJmq8B5GSgW8ftgQBO1gq6jFbYENVBYv/HYDpaeQYA2RkxqsEO1D+SNHcmyuKKlh/14N3p3GMPQMof7R/Kj+7vyA+2d+WHe/vy4eFQ7qK9dmFzxAMgnpwqSHofJI1+gO3tgmlX0WS313vyKkj6Sy/dkpewkt7q83WqA2lg+7nHCBI0V/J0WbcWdoC+NzzV9djErH/J722krund3uNUG3XJVanQud9RpSPyMHFSupN0VfFEjHPk4YjcnmTsz1FHcnZ/xMzJewYWmviBk+KqtsfTzEtLVMVzTA11fJk44dLWidfbqbpsd410jhXh8e6ZQsyvYj9pZkxZldZQtU2FLkRFO/cHzbF8GM51U0hRU3VzXSyrNJwC9bPzR1/jOMf8QR7oTu5K6+iD//Vn/95/+2vJ4KlGM3bI04rNZpaRghM7iXuCZfEEs7HQ5WCHPeNJ4OqhzsgdNAwbTL0jTu62uh0dgQyPsFqFS/8YhCoj5DVGnhMwOd+UjZ3KFzzwPR7pXR5p8YwCSNA8Fa83MjFPfh6S171Hen35wYOh3L8/kLv3juTu3aHcu8/rzWPZBqfs7IFsDrAyPGxCRPYGDdlHHgdjvuCjI0fNngyxYhaulm/dltWXXtRryre/9EV59ss/K8995cvy7Fd/Tp7/j78iz8C/9fm3pP/qK9J49o4Mrm/J4eqKHPZ7cgiCH3Ta2CRsE79G1evZxy8gLRJ/D9upLyrBNrDn6pFmaHtrVnW12fXAhZSOyQbtbLppYXoXz8f+UmYI8yBAD3w0X+4vrl6H0sFB1zL8W+2G3O535bm1JXl+fVnurPTlWr8jq6gqr1GjtZEPJjtUG0tnuMwTdQIBj48OIUdGxjhyQlHYZygd29cgQeg2Vtedw9vd88DTMy9tP8olY+7kB3j8SXYXAZZxlnKK/nKCEKfJvyoPFz9oqNJXyaJ2FLeJqNJVApsHS3jKsubJcSxQximAUtwzF1bjqwmtF9qVC6rxeHKvM+n/U42oobPzBSAOSu8KEJ0JEwFAis5UwHSYlzULrl55I5l+fIMrWqxwR1jpUvgqTRKujBP5ggV45MWvOZGs9Z21LIvLa9qR9LFSHh6CoA9AtvsT/STk9s5YHuhNYAOVB/yW8y4/eDGRfRD5IQ4SDkctkDIEBxsHjY4cdvpy1F+W4eqajDc3pYnVcf+FF2Tttddk66235NYXviDP6LebvwT/5+XaG2/IxquvygpsenfuSOvaNZmsrdm3m0HIgzbImcRLAsaKvAmi5gc02t2edEDQXRB1D9IFcbcRZ1+sMiLDqLfmDNBT1o68iSswbZJCmi8l+VGU9w7QrK5geZPYEkh3vduSG0t9ub26LM+srsrt5SW5joOKdcQtYZR1sJRuUiYj7NuRnlVpjQdYCQ+kCz3v5O6hiDYm8yYvd2AFYy9ZScUjnpsU5SLh2S2abZVdFRFVT8iLYR6xnYVUc5y2bhdR5mUjEqFLFSFXCW1jHu4/DSqtq5RTunllMG5e/GxgK5LvcQT7GkQZmpcemv/zF97+rz+wuBppGr4IoJGnZlV3idSBVJ387sDlAoqRnBjGvF7EU1F66tlkNBjpdU6+MVSXeUrUfC5X3xYNMsCgo57kDJKdgJhHIN0hiPmAH7fYA0HzbmzI/d2x3N8BSe+OZHt/KHsHQzk44rt2kRzkz281j1t8DzY/ctGX4fKyjDfWRW5ew2r4trRffE76r78iG597S65h9XyTxEz54hfkxltvgpxfkWWsmltbWyIrKzLuL+kXqPg4lr4bG01up6w5oWALQMBtEHUHxN0DUfdBzEsg6CWk64Owe0jLN0fpaUldcXJSseajOCzLcrLy+EpJNkGRPPxlXHLV72IWJOsuyHi115FraJs7a6tK1HdwAHID9dxE/BqOtJaGR9IdHEoXbm800NfArjYnst5pQtqygu3pYH832fB8wBwuX7PKqxq8Lq73DFI0bP6LJmtCu6R5C7guxuU2Na4etE8vALcr+7aRe9QtBthmf0ld+gGNKcpKyhoBnPtJzkMZTwY/2Bu2n9pnoqvQ+sf/+B//s+Q/A6zHFf0OHhIQw/p9Yq6iBkdycPcT2f/wQzn6yU9k8vFH0tp+IC2QcYu2OvvhB/ZcQTExO7KupgqXeYY/jicWookxg49A4Fh9T7ASHqWvTx3yndn7Y5Dw2L4+BXeHhM3HvXiXNm3BDeO0KsdyFiRI6UmjA+nZdeYeVs5Lt27KyrPPyCoIeu3lF2XjNZD066/KGgiZp7tXnn3W7tq+fl0a6+syXloBwffkiM8Qp1dnDlttHEPwIACV921UsQmixbMCdEFeLrrdSsraEAY2VfLwr8yMOjNi0BDiVGfhwks3IMWoLxetJ4WrEPzpDV16zRhtBz+vYfMmwAnJ9gir6P1DyIF00dBL2LcbWH1fw+r71gZIfWtDnrm2LjfXl2UN+i72I68363PSyMdKQLk8+MIfd7dJWG2XG6lIKcxfbDNd0xf2Kc5sTKdpXZf80aVHvQyZsnCJ6CfyMJGnm2VTZRdtc38ME3nYUWVH8VXlLHkSwWvPfuMYFwZVZw0uYtvRgtpvLCf7PV5ShMfOt3oywX2BA/bx+Nf/3ttvP/U3i0U0Pv3007P3iLQq1kew0AnteiYnVq5++O7uI+nsbcvdv/mufPKnfyLbf8RHsP5cuiDr7uGhroPBktwxwudm2Tk59/NOb5Uuv5rU1NeF8nWSFPqbHaTpwL6Noy8+9sUBx9PiIF++9pvXsw8GlIa5Q36dCn4QefGhC9SddW6CnFsg0RZPK3e6+qpOfuiisdyXFl/ZCULpYxW9dOuG9G9dl871a4W0NjekvbomXZByG6tfkvuk2dYvXR3wbnGu7nn3N3T8hjNGPlsJZMNTwRB0TKsFG5H/CHHSwB8nEH6CUD+Jp98TLj9HqBMMjzz1LyAGdPuqECbfKYOkU9f9JZiG9wHwYw58rSlvItseN+Uu2vWTw6F8uHsgP9nekQ/ub8un97blwSf35fDeAxD1kaBlZBMEfW0Vq+1NrLpB0Lc34F/tygr2ZUcGdkCH9sAiHYWhZVgONSyTKlSW18d9q/JJ1CdE9TNOE9E1fWGf4szGdB5HN/rV5R/16jdEO0cM53GE63I3groqu9x2kbgcVXZ+UEjXxfV0Z+U1D1WkV0WCjwpO0PwkJMcSw07WdCOqtl83JW1O1WYVI7IyLrkVcQrV6+jXYBUq2zKptGz3B7tj+4N/uQ7hyrwdnq97CNfFskrDKVSVSVgLM477YPiNn/97//nXVVWjwAWQNAZzIrzFSfq9gqQbStIQdhL8cYdh3lAhUfM1oS3M3CRnI2usMjtIh7hxayxDkB1Piev1a5A0P6CFsacvI+G7tEnSfGx3gLL43Wa++4r3EA9BmnybV6PbV4JtL2HlnETJeWNDlm9sQa7L6s2bsnrnpizdvCFNkHZjbU1f2dnog8x501cLAqJXQsbKkneQD/BDsiY582065fKfRGPXatVly2lP9UmRYWjRJpxElJyHEBK2PqbFD8Enoubkwj9tPt+NdJGPB6cAfZp4UJq606CuSm/wb9VyXx+BQHnNfgd7cRsHP3dJ1LzT+/6OfHT3rtz/+K4c3N2WNhphDQdANzfW5frGmlwHSV/HCnpjqQOCHuujeo0h9gp2HNsDux1VMJLm4Qzv52aVrFTebEZXjcpfjbcwoe3IoLoWU0y4Kc5sTOdxtCz8KZ4h9ab4Ii6hyh91xCI2BHV5fLSriovxRB52VNnVJD2fpAlvg3Ibyjap2qxCN2OTK9O4cRFHjwWmVPjJtIYU1Fj3h4KO7Q/+5TqEc90UPF/3EK6LZZWGU4hlHu9VnCg5Xx599e23/8E3k7JGwgWQNAZ0QdJo7oVJ+kA6HAB6nRlV0B2ouxKTBHLNpIUVNUVJmncNQ4awPUI5hyAwkjSKE8z5egOaPtMMP1/ZyTUrn2keoG76KBEmJp6KHvAu6pVVafNbzZCuyrr0tzZl6dqWrGL1vHL9uixfuybLWDnzNZ6ywvdp9/0IQivH26qUhEnIJBZsygg/ulkkm6nJjtvJyYBEDVdP2RsxE3ScDHxCoXBC8WepSdpDuKpPZG3Pm3MgaFJDPui0DOaeXC1GCzQk8zwZoSlQV2ylbg+v3w+wBj5sdGQf/t2REfUnu3vy8d17cv/Te3K0vSt9bP8GDnxuou221ldkbaUvK72W9FpoNT2iOsSBlR1d8cDF7k9gXyIlsz21ZC3behmDrKBV2mL5Y2FC21Ij6Kat9fgUZzamK9qef+qlW8bRV+iTzhH9REwXXQfDuc4R43KXmBVXZZMj1zNck/TJJE2wHcptKNukarMK3ZxNrkxXDD5z3BP1rnFfgcKkMAr1nfYTtDumQzjXTcHzdQ/hulhWaTiFWObxXqUk/btf//m/9ytJUSPggkiaRMUdgYmV11DhryZpfmCjXEmTpHmzkHJW0UmQC5mAQEbMi3MF5g1yIHgRaXSp3ZZDEBNPKx8eYWXJb0GCkPn0D2vAG7T0Ji3UkV+e0ndhd9oyxKrusNOVg15PDldWpAUy7mG1vAISXroBuY7VM/2JmHsg7c7ysn6Jio9H6RKf+cHVfFlZPq+kNS3boey3pJYEmiCkr8bUjWZlLYVJgtrB8UkSUSO0JycVJWuurNPpbxdOPDbQUpKiAu6mvODaHirzN9f8MY8SVJCgnSi9fXkzXBeCNgVR7yHh9sGR3NvekV1+YAMHYiudnmyg/bbWV2W539H3tTdwJDUZHoGXD2SCA48xr0/wyAo5emt5SRR2AK2hVVER/UQkFPV7Aoh5U3yKMxvTeRx/C3+hw1/QRZuIqFO7JB52VOkicj3DeZpos4h9FRhXk/Q0SUdxHG8DhivaJSUpUs7Y5LwpvCyUqu4UqGJ91OvxFppCCqqN+0NB0U/Q7piO5WS6KXi+7iFcF8sqDacQy4ytl8b7QXs0fP3vvv32e6qsMYULJGlrbr78gv3aSBprrb0HiaT9e9LhdDcMm4mkmZN1FJIXEPakevGji1XyIX74ogteY94HSQ+RB186ond4a51AIjDWU6a8sYnXmvs9EO2yNFZXRLBiHm9gVQwS7t66KUu3b2LVfFP6IOkOVtGdtTXpgMDb+rELpAWx6+lsXltmJVBvWyE7ObNcOMlPb2V/ByFbJ/YOy22FWxB1ALLCFqnr4Ifk+blMrp6HStQ8Hc7r1UbenHyMrG1lbWVYvmV9mKtlahOx6bwgNdP9oMECfj2Y9GyW3Of23PoIJD0QHDRBuz8cyf4R6nQ0kCb6wHK3i5Uz71jv6OPevINzBFIeYvU8goyVpAc4kCZJTxeqBM39mepp5Rqs3iXiZKp+BtW1rS3iU5zZmM7j+Fv4Cx3Lnh0fkcc52UXMS0+cZE832lTZR9tZYBzrV5P08ZV0rO/xNmC4ol1SkiKlzkNVmB5bXha06k4BKsYX9dEs6c9sU1DzcH8oJPoJ2h3TxXKq4Pm6h3BdLKs0nEIsM7YM/ZPJ6J9//ed//hw3MD/ZuHiSnlpJk6SrVtI/nlpJk6Mo3lGKHZ0DGTN3cvEQZe8OxnKAuZ13TJOMMb3AyFbQ9jpLkGq7K82lJemsrmF1vAkivg5iviHd27eke+eW9EDQvNa8Cn2Tp7NJ4nz1GVfMgL5xS/NP5MwydOC6lLBXpVr/nO7v3ED+akwS2iR/FUlHIK1PFkzDl/iPMKFwkonCFTXd0Yjik0+5SrAMmI/lZROx+pKEWhyrDq8H26kKs8bfuA0i7iGmLXyhp13vx6ofZbGleBDW5SUK9Ak0IeqAeo646mc9+XY1COqsLzrhwZnXUWH10fqynvBy7zpScxSIk6n6GVTX0hbxKc5sTOdx/C38hQ5/IV5dhF2XI8Y52UV4eF76iBim38VRZe+6PC6CcaxfTdKzV9LV209dhT5tYrGlOs6qEdtjyp8POgRjfRRVc0Wyi5hVBsFyquxz3RRS1FQdXRfLKg2nEMucbpnJe0Osot9++21+dL5GBS6WpBHUlTRCJUnv6GtBdSX9x76SLkmaz8UaSdtO5H5UF3/6n2pHR8cMfkgTR/DuDLCS5tyOSYWrXF3pUlodGYGc+XlIfrO5u7kpyzduyMYzz8j6c8/I0jO3pXfnprRubklzY01aPO0NIteXh+uKmedkjZh1RY78eY1Ury1TUBlWhR4dMw5Vas1Tvc1vCQqf/ZoHoKcIzIcVqtb2tR07+qdwwnGSdrGVtRG2kXVK7BkB0xOR7UPuwdIuJdLrCOl6AvcADFsg6dYYBzSTtt7yNURe/JymthG2l49UTUDIE74nlNtPloXLO9NZr3gGQCdKKzQ1ldWLfiUM96eYfAKNYfWbkYp5U3yKMxvTeZz+Br+ltHgNB3v354hxTnaOeekcebyHoxtt8niiSpeDcazfZZC0I/qrcFL8ZcDHCp+aoOsE7W6sU779ZVRFu6S4woQDaQasHPVpmGBZXnasR6yPQgfHdD2LsoPuWLoAjrM8nuF5aYoy3EO4LpZbGk4hlhlbZjyRX/35n//P/nUK1qhAXJxcELgjsj1U0ampUcFPORaCHTo596kLs/QvV5lrBwakDJ4xJ0GMSLC8Oxsr4v6dO7L20suy9eabcuOLX5SbP/Mzcv3LX5ZNuBtf+qKsvPmG9F95STrP3hG5sSXjtRWZdEHsvM6MZrFrrrzmDPLXZ4F5AGBxVmFMYvqXoJ5UUdZKSW2a2PjqTo2jjfrdfkHA1MeDP7PMF510Oh3pou49HGT0+/a2Mvqp63a6Gt/GgYs/i61vaAuTchRo7C/TU7iN+rlL3Xxug+0BthRpmm8k62G7ejjy6jcn0m2SugfYVBxS6a33R7AHYdvdgtoefJUpHybTz1siX8qILiy0dVim/ln4IsDqLwIrFS6c85at7XdGeNrz5HEVcZW2h3VxmYWLqa73pBk9in0NHc7mvWqbKu1cgn3E8HGUA3X+Zk3QJ+MSSDpA94337OoeriZpH3IQ2CCZJuhCdOZmHAgarvHERE+v6l3lJKS1dVm5dVtuvPaaPP8zX5LX/pO/K5/5+n8qL/0nX5MbX/myLH/+c9J66SWZ3LwhQ32PdlcOQWJ8VSdfOkKiHyMfniZPX/dQsTu0WUGrqNaVf+5PpKXCTzaRhOEv9MrtCCPO7lROYU3r+cwWSwAhkB1heVh8q8U73zsq/uayft9IW99chnAH+ha2s4nt8XRO1gV5sx1THP4LvxWoCiuYlzXUWx7S8DWgfP67BbeNg5Mumm4JP7xhrA/pdlgGs8CwZZsUG8Kw7lrVmJ9D2/8I/LpNsjsLkNSyclFtADPOMz9m9HBx2gn4UU7YU/3lCuPy28g7Ui7Ecb3di1P2dhtqsR3d9nh39DSXi7L82Yjxbn88jWsx1fymKmrMxblJ2juM96epcNHJNFCEXTsPNHUxmEfHFoQhrvpa2NMU7vFxG+SzBEK6tiVrLz4rW2+8Kpufe12W3/qMtD/zsjRfeE4at26KbK7rKzsbIDC+vKSRPmQxAdFNWqAdtooKC2KBvB5LYk3hSoGZCx1UXOuuLoR/0WVkIbSbL57Gn1VWUVJFG8DlKpmvGOXrRbu+su4aOZOw6fZw8MGVdfGaUZK1FpCAzeBP0Ci0CiRvNEpzgnRYH6NEKNFIYN0Jyrc2SwcgFM0MLuuIslge66j7i3XV+rbttagU5MM4PUOA1PaHIrR5tWKAu0T0ByD9SSi3GXkwG+ZfZFduf3RPzpVFL2K1ODy/k/LN47VvzEk7L84R8zgrzpv+sjGbqM+27aELzUQssyRXuNAzbopwUYWqasys9gKYR+hzt7kqSnXIz90I6JifnbVje5ratl+39Xe//vWvf8O0NeaBU+uZYZNdmBDSj4WTXmUqcloqoGr7Kf4c2hWwo6nha0XbmNg54bMj8DSp9DDxbyxL7/Y16T5/S1ov3BJ55rrIDRDz+hKXdvp1qQZXlFg16+liEpa+FxvplRV4KtbeZiYNXk81lzdONRHHO53Vrkk72rNScOBym0uJq1II6Ud1LCuLO0H0q18UkhlEV76qszjquJo24sM2tY2QjaghOBhRovZT4Nx2bjfrwQ3QhnVY+xbCMuDjO9JRCly0HYSXAXg/AG8WVJLm68Lg6levkIcK8tXcdJtJ1KhbEyv+FuqGOvZRF0q3hQMLxHeRZ0dLSWUiW60hm5l1DDOUTWnlH4tRuDsLKZ5Z6aTh+aZ+RcVJWeRgG50XMQ/3z8uXcXl81EU3iusWQUyzKCIRnZTW8z+LzIMS3gyZhzLvarE/C0UgZ/1FAeZOwXRWPk1obTaFLv2pbdnZ1SZWx+pv+kXheWvaGcltu62sXIoEhT+I6+iGeM2P5Mz5hX7NyOPk4/F4WK+iFwTmeGvAs4jtFAfDVEwpE2bpTctdl0NTaBlenmsN7MPNCddzXE2bnV7PBPEMex05XOnK3mpHHqy0ZHepIQe9hgzasOFKWVfM6DyJpKI0EtFwVTghCeudbSNkT3I2ki6JGv+wLUTrYa5LQa5Biris7HliHb5M42cQYr4tEJytqI2o9QAEZGxkbSTNU9/FKXAlbDtFzhW4rq61zhTdlCD8Qz2wkm7w4yZwycy8UZAErWI7BcY+LVCHeAgPTJqoX7OBclDHDg8kIF2U24Pbo6sEjjgVHHBoGpZrdXDYJAc3CVH4Yeg6IqbL4fm6HMsQyNNzv+Wo0j1p8D47Txx5+KrBiK5EGWadTxBul0tCnp+BOheD91pzidJmukcHKQibcP0ZgGRWipc1D16OSbmp0/5ZouNzwhtaeUNoKdSzX2Be+q233377YxjXWACYWs+Jsq8eA3cZDezPfQYLnwztFBAb+CENMqdfJ3GKqbCqExmCYQ7g7shI7o+O5MHwUHYGB3IId8DHf9hp0GG40tM6Mn0iQRfLnIWYkJSbdJFChSZsvSjUeX3miBN1JOGTJK9fnqfmR1F7O73sRK1krdeqnajD9WolbLvJjERN2/KOX+aJ7UpAKcWfbiwF/36dWFUKtqq2bIAZWD3ttLeenicxk6xJ2ihb3SSMJ6Hr9iNdRJwY85KIKt3C8MTJ9ZJjHbz8vF5PMx6ntjAiMTkPTps+zTjqc5S6eTjBZl7TL1jF+ZtSRp68m61decd88eQGwpxP2u3mH3zta1+rbxY7BUgtFwTuxKq97Hs0dxeHDX4I3Sz5sRKh4Mc6hkdHcrC3LzsPtuXBvQeyff+BvgVrf39fjo5A1nxGdzT9nKQVYWWQCG2FauSnf3RdlCjNfkq3oDjxLCq+Wi50FXkigv9GrkqyJkrYiajjXeC56OlwCO2UIEnWEJZ30Si2SQ8oeHDASw+2qm93yoOL6YOGabI+7wR7WrA8L/My2mQeHnZ5FwnWfZZcBZT1YYBhdWzMZ38Ee0DsC8XUl4LzYXk4FiPoDKmsqToAzKvq71HA6+b149jF3HPQ6/V/TRU1FsYFkrQj9aCpzmFdPu+gJcw2pshRDBy6RTZIETqpAR2DJD20Fxbs7e7JzjaI+sEDlZ2dbdkDUR8eHuizkv5KzarnJBVlYRUIcVq5RyiE+jGVwOWk48RGIdFRFiZq2MwjyPPD6uf1MqKGoH6djKRjPfI6HNtfTyDiNs/bBxe7f86Pq1afk8D6ssZa63l1Z5/zbrdg96syu8i+G/NyPwmaf+4/CRe5u3xsc+zqWTybb/6nn/u5n/teMqmxIC6BpB2LdkDvRCeB5FMezbqjCY919ol+vpIEfHCA1fTurmxv7ySi3gZR7yh5c1VNIj/2ZSnkpx09iRZBUT//UPgENaHwL9Xrkf6xDirc/hg2MnSXA8eJOifrpaWlKaJmfE6SnpfLWRDT67VqPz2fynHCZj11ZV1Rh6cR89r7rPviopHXo9zP0/Ko4USW1wk+/U2B4xJhWcyEzxb8c2Pf9FT8mVDkmbL1bYl+m7+STj2L4Ty7xsvm+OR49fmF8wrkO59++um/VIMap8I5Z7u4R2MvPrlTeEez/cofSJbMc4s502cDyc2tC6ogs1LsxgWSL09v7+9jRQ2yJkHvgLDp7iK8t7cnB/sHIOuj4i1ExZelkI+/2Qs//E/C0qxMwmp0hf7CSIuTUE6yToyzVtdO1hTaOEnGPGchxlXZme543Sher1yMwC9rZX914f3tccHjtl8wso+N6Uow0oXwzazYXOaZPNNpUuBCWqjIBJ6UP0bTlOtgONctipP6H/c3bSj0c4xyvuAcsry8LCsrK0PIr7399tt8k1GNU+ICliTc8fnOP6kzWEe1nU83qbynAZ5DzKmqJOvukDKpgp3FhQVwlTzgdWqsnnd5CnyHhG2yu7OnZL1Psj4AUfOrWvrua2SK1bLfFaV5FS7LUOccsPwuXvBrToGiLTJQR8JzIjyJsBlPcdKMZOllLCIRUe8E7ITsdfJ6zSu/CidNMI8D5m3fVcSjbvNFy6ed2iZz91amrlQCvmuqdtGxNKTuUoken3znQFF+mZfnS9f/HNF/HIxzMVS1ZZXOx64TNMeqkzTc33nllVf+MJnWOCUu4bzhvE5AcAeXO9n2dwyDdv00cvFXhenOVIQLQrVnhtlZur0+3J52IBLvIVbWJGUS9DZvLHtw365XY4VNPU+Bj4YjzdE6Hgmhq9Km2+Rbu8qmm7r5bCGkuhbw8MWKE58LwTq65KgaZC48ZcUBt7q6qkJ/1Qqbbi65PtbJhYguxe3zOuUHDF4+EbfPt7FqW2tcfeT7clFZJK1jWgcJ4SlJf4o0xLyfer+lrrAri1CvapFPoa/IYyqvOTieJmV3TD8tJyPVMSH6Ha7L7TgGOSZ9nqDLMMbse5gv/mkyrXEGXCBJ552A4eM7eQoazY6hocKtQlUXc3Omoz+KDoB0lzNf8qEvKwFxM26MVTI/7nAAMt4/OAAx7+s1ap7+njoNfnAoR0f20Qol4eLzjwbv+BgC6hKMjzYno2rLHh24TU6MXK3qQU4iRx+APggpkTRp5yvcODl4O82D2+S2DMf6xDp5mSTqvFwi7ovT7ZMajxqXvb+qsj9PkXm/LcFMIZfd/04eYgnV9WB72+dtbcHhiw4Xh48vH48cexyHnAd8bqCfwrGJsfsbW1tb91LyGmfABZG095CTekra2cFM9793BBXTF9B48xpM4Z3H3ngLSeHjf4xLoiEDbXkKnARMIuapbp4G3wZJ38eq+t59rq7TTWZK2PtYgR/A/gjpyq/nKLA9cZAWdfH4mTipvS4ePsgo8+rJeJKjD0QnRZdI2isrK8XgpF0kzBxVuoiT2ozpmXdeJydrSix73jbWeNrBPhLFwb5S3V/0RF0VMnP0OPS5NEc8jL5XFEHPDNF3PsB7DF5X+x69fTmvvIlWLZLrcwLHmxOzn13jPOAH7oyH/P6dO3d+XxPWODMucSU9C7azI6hR7QJZFLaVqIrlcDkOn7i5qi7J+ghkzJW1raq3d7Zle9uIWlfYe1hh7xth845wfdY6vUknYoqIGKfVqqrFo0Wsp7dHFTgwfTUbj6AjUXJgRqHeydrTU1imS8SssiOYxvPw+sS6uLjOy64q76rB6xjr6m5V23hcjTNAm5Pt55IhqOLsYT7/nd4nDJe66TQul4+8lFh6VQ1M72PfVtKlHftYPs6cnCn5mbV4sIw095DXb6SsapwDF0LStlvzTsBw1UQSddatp1JWJUlwuzINjV0cZaz6OJlptOnoLyzwY52zJGo+tuVkHYnaxci6fHxLv+HMI88KsiasLNvOq4hICvPgdi4cvHHgVhF1Nmg1jUvM67SIaeMk4sLyXBj28hxV+2keTmt/WlS1QZXOMS+uxgnQXcn2c6kGV8w+avPxO61Pf8de3UntQ0RRvmNe6V5HOnC1f5c69i+OqTiufHz7StndfJzTlumQxz+9cePGe5phjXPhYkgaHcQ6tYb0V4eAeaHhqVWLUZX6Uxo/BUPJEFWaLnNzf1GPosPyBZ4hPgkz9nnO622PW9m1mKGvqvexqtY7wXeMoP3RrR2sqNNz1gVZp2vXJHtO6lPCcihauCNu3WKw/PJ8LgYcmItO/rRzsvVBTHGyzgc09S5u66Tt+RHcvuieBK+z1yefWHzSoDhRL5q3Y5b9afOpcTXAvWZ7jn2Owj4Y+72NV/UV84n7LUzzMmyiSPEW8pI8t/MBvVz/9K2D+DsO6FLditPahT/JVJ2SJLuqscTx42Oa4zi/tEW9HwwnYlYB/nBra+t36KlxfpyPpIsdP0bn5Acn7OtQ3pn1y0h8XWUbHatrX54SftwCvYJzXDHR0RZOCk1Bd3mCx0e7XIeS8UtyNklffih0jpiHQ+s0LlfWPJ2tZF3cYLaXbjCz0+FK1tRxZc1r1krW028x8+es9U/9LIelV9WgAslMk1wBpEGo8AGdE2Qc3D7AfVBTImlTfKAzrecTBnzhj7oI6qrq4XXxfD2e7rz8cth+sx3g9oukuyg8zLKeDMwbLGVbpj0K0YlKhV9Hp47j1SyOi5FyJsd0EXn4nECVp7fC5xaKXUeOfbbEcR27lo+LOGZ8/Lqbj2Ha+Fhj//QxBQwx7/0a/PUz0RcE9sgzQ8m4iZVjk59zHKqrHRj7qvgyUhs7cAk7dKUnreW+tDpd7EwMBhCn9hc/NHVYn7M+TyAqxHr0MSE8P+uHTGWDbiIt6FgZiwMPq99sLHdM1/qnYdrheMNs0zPWIN5DELCSdXoxCm8ym7pmzbvCfWWt16tB0vq8NQYOyT+t1HntJ7/+k4NRXge6BqsroXqV2XlcFnLSYNglDngOZB/UPsgpXGFT/HqWX9OKK2+fBHzw041+R5yMvGyXOOm4uC7mHWUevJxF7edhVh65Lo+PiHGxHZ5OcNtdiDJsvyReby/3m1vMERCsIlRvQMpi8WGCkQvBH+e+CvGJS3+tiATTnxmeF8T7CIO+3/niJs5TfL+DLxAsjomZhr8MmDDMd/zr523bLYw5jtXyKQ66Pm7p+pj0sePjx8GyUn/87evXr39HlTUuBGUrnwLaPfQfO1w7rxE1V9Mm7LAgOOQ+5meHQdLttSXprixJGx0Be1dzUaKGL/WjAtzVLkVkYVRae1p2RBtsdPnHtT3zZwUw+FAR+s0mlokS1KMlJTcINwLxmj9IlQNgOBiChEHW+weyn1bRTtI7u+HxLX0xCh/hwsr6aKCPfDHtMJ0SLweR1WQKVCW1lp3kOCqVDwU+UVSBeifMSJJ+VO6DPxK1n0ZzwvZJIZ8YfHKoItgobuP18PLjZBPJ+qT8XByV++0SEcsm8vDTDd8XdHMpoWMf7UbXw3YgT4LGRAXxlbRCCZdHyCVBF2GEcrGZB79MHndP4Wf8BQB9rygRfjvwp3BeOT63WN9NLjbPP8BDcuYYcILuBYKO5EyhnY+RWUB539vc3PznKVjjgtC0HXg6YaeDT10lZH53WcmagrDq0ZXhB0fqSrq7tgySXpY2dr60MBi4mtbnlmE4C+hjMZZ9zjpnlES8eRwqYMTskuwQR7idbURy+Ztva4pnfnS5AuaLTnhamytm3mDG69IkZj0FXkj5FjN7k9mhkjsf99KbzTKyrsKUWutgrtU3Rl5NsP2cJJ0Uc7KOhB0lP4KPxOoSSTvusximP9YhJ2j3u51LTOthSsSs/XbRyMutUYVZ+6JCr83JH5sTSNRG1u5aXAmlQ6iS0J+J94X4W8YDRXYed0qkrFhOcQmtEM4hJTFTCHYbE/Zd9GOsmr3P8zvy0+MwEXMffkoYez4+iJh/DpTz65CDFKxxQbCWvzCkzp32ofYr/PAThF1MvG2skqS/JEPs+AF2/Ag7foKjOr0DO6H0Fbn5GaSpuJnIjCyp50RE/2mQKgHXO2pB2OGOcJ4KJ0nzNDifs46nw420w13hJxB1VS1Rsv45HocJ3CaJkjwj+TnJ0uWE4JNGJGtKTuwu1OeTiZcXJS/TyZmSh6PeJeZLeB+o2m/ngecXy6rCRZf7NGC6Ndl+UQJ4Bo5T4wQrDApW2g31U189KsslgOXlo3Q6Z6advU9PguaZ+hw/IGTzBlf11l/K/u3Cvpv8WDV3OA+ncdRfKi8/KTljJc0VNcW+K88xYemtL1oZs/ol6vSvsYr+tylY4wJxfpLWXhg6H8Lqcxc7tIWd3kVH6ICkG5AhjtqUqNGJRrqatmx817ur0PwzHZDUBbjQLTOwwqd06ikCQPSfjLJjWoc1pAGDwUKyJekaWR/K/p69Izyurp2kSeYUkrWeDlfCptg1Jb9ezb8Cp6vulUXVAPeB7wTqZB0nkXniZM10ueSE62WcRXwS9Po6uK/OC88v5jsPi9rVmAb2XJg86HHRC2RUArQxclZJZI2ZDGHsf8YX8DSWh7muizjf/tLZIBF07G+6Qm6WB5n8zGvZ/+En6XZt5cxxsoRFUjz49fGj9j5WnJyxgLK+riVpeVVAfT5Gut9KwRoXjHOSNHfctFgHLrux3tyNHd/lRLqyIq3VFZmAqAeYVI8w4Q0Rb8eC0/DVc5GRA2GSr0k6fk02Njz4V0J1bk/bJCWidTXiBOrik7Vn5YOnWF0rYfMU9/Qp8SiRuPWUePrGtX46U5+9BmHzNFaoo7VwrP+TB7atTTj2JR2Kr6zjBBPDnGhyYvcw3arVtpNuFSFXiaf19FHOgjx9HiZyfx5f42SwtVw4lKz14mzgBG0zg8XjlzfUTFxI1NjvhYv9kGw9rQkxHS5CMPa56ixQcrYs0yuPbbXrxFze/OVjAUKXsgSCXsZ4oYQxw3HBfu3S4ngA8Rf9jP9BqgC7X19fX/84BWtcMM6/kuZe1A5b7sGpfcmdjaOyJic4dAxZXpEh5LDTlUPE8TMWkTTpi+Kd0pEFE2CpxiWM2KqtpxETwj8jSTkxWueNohM3OrbGmUmBcoU90GvSJOzydDi/b23ip8UZp6ttEDZX2EzvR86sggqK8rKfZDiBcvJwgrXJyE5xu3CyiYQ8K0xbz4f55oSbk6/HR4mkTXHbHLnO9+EsuL0f7J1kf15cdv4PH7PGQq7ndhs5T7sgat5Tk8LumCAPznE6zzFHy9P8idjTqsLyy2H2ROlbHN4fvK9pPwRBc+U7dQob/d0PXJeVjNONmBT4l9Ipbh8LHAfep2Mf9xU0sUB9f3dra+v3kr/GJeBiSJpSdGLv2USKoxYdAb1EZHVNxmsbctTtywH0Q3YGmiTLKVT191ngQDoVrF7+V1H6NFJdrO/ih/8cMDzdlI48zU2dPHR0rq55SnyYyLok6h29bl2StV3DVqLe42lxu35dnhIf2eo6nQ5/WsB21PZNkwgnFU4wUXLCPkncPidtJ98qifFeLv1evygO309RVwWfiNlP/B4Fl4tAzM/zvKi8Hy3iNngbz9ou6kuxuYqraJIzhNd3J6PkRl2yYXtpm6WVt4YRtB8rHV6603s7xdMx76nAvlP0PV05lweqvOFL+zRXzYmgo/Das7ogZ34JkGmZB28iY57eL73fTonGzAb6zw/g1K/+vGQ07t27d4ZuY9A+hz2JYW8K7bq2a1voyG1IZzKU5uBAxnfvyuEPfiSf/sU78v63vi2ffOfPZPCjH8iNwZFsjIbSBwG1kQ2Jvkmy18ytDHCSjNFpRsh6iIjBuKFyCLujSVMOcVR50G3L4UpPll+4I2tvvCZLn/+CyMuvyMH1WzLAAcGIeWrdrH7qQ16mYcGpU1q0gh1VXQuU8e7hvzr4SzpNo7bJPwW3I+jnQCnJh8LPa+rkD1EdB5PaYZBiO3mtqN0xknDi0AMDLbYczE8D5pFOjHNx8oskSL+f7XB9BMN+c18e7+ljXC6+P2Jf8LiIGE//PJmHWTZV5XndrA9N90PXxXRV+eZwm7y8HB4f7ealqYo7rvMw2zd5FWwT2mMewX7i/uTBLz8koRyMCM4xmp/9e6rk0Uh4sI9J1mqR+oJOVATKVIcFGf2ry7AWjn8Vt6fa8ve2Vz/LNLXpdWybjjZK1C66n5BC5xDb7744YBZMxh9LrgGNmwLrZLVdAJYHge0YQt6+du3aN1RR49JwbpJWN+13hkl77KK8HcxJujE4lAlWiJOffiT33v2+/ORP/0w++OY3Zfev/lJu7u/KFoh6GQOnjf6vJA0C1iwtQx0WI3QuJWkoBtAdjZsQEDVKUpLutOVotQuSfkZJuv+5z4OkX5XDGzcLkuaJg5Sz/pKk7SS1/WicRStify7iXOeRVMOvUUUCcz2s8UksnE6NF3pVq5+D0iZOEK1nB3gcCZpHw50OV4EkaopPrOU7d32SrYLrZ8U/bogTX4Tr6bo46Of2+6Q9BEnHSwsOxvtlByfiCOo8D8Z52P0+sXpbe5zHOzw+7je6VTIPuU1eXwdtYt2s/0wL9TF9zHcW3GZWuQ6Pj3bz0lTFTeum42flxTYnOfPs1Aj7fIKwnukCW9O1fNCGHHz8T5us+cFGCU3zTv1JSTqRsgIJaKIuE5toCp4Bo4klOdbuGubcwDgSL+cCzAOMo46uj28b40zvdU01YHGol9WtVBnMt8h+PA5PYy7y/5dbW1v/RAM1LhXnJOlyx+nbdgD/LUl6JK0xiHp/X+TeA7n/ox/Le3/+5/L+H/2R7PzZt2Xz7ieyub8nq1hJd5CYq2glafg1r+SSpHmTGQ7fEkmDoJWkW3LUbGMlDXdBkk7dGsKJ2rai6Ljquk41BgRikGHNUr2IS+LI/WX8tKuifrUsdT74TG0O9D5QeS1KT7kqUfvAjZOs5ePp3PU8XDyOiP4nBT5Zu+uI+kiwdKMtdZHAPY5t5WHaeFr3e9htHTEuCm2q2j/qub/mwe3yfLweEcyr7DfTRO3hPB9HVX45TrLx+Gg3L82idg6zye1s/5Ck+Z6D0XAwtT/oWpqUDptftAFUmmcS/qV/GvEHfrSZDlYII6C3mcT2m1YJ0LZVgi3b2/1xP9DvcZov/zUt4t1P0VxTnVRYlrmMr0RSe+qT4Xba77+5ubn5NeRdv/rzIeBcJK07LLmEEbVreLp7AuK1096tAfbn3r5sv/+BfPhXfy0f/PEfyYP/75uy9OMfytqDe7KGSbAbV9LIRnNKLlfRlAH8A9gpSfNUN6Qk6Z4sv3hH1l4HSX/+C9LQ092LkjR+6NNOn7ZBdQmMUssERKqVJkFMEkfuL+Pp2qAt9KpL9szPfsxNOnWSPQetnfrGAAYxczXdbnNg29G1DWLamb3nHScBpi0mgGDj7iwsanfV4ZOYT84etom6hE/iVatsgrqYh9t7OCLa5X6Pd5dxOeJ+qkK+b+h6njkY55dMvB/kMgt5nrPKIPK4WKcYNy8Posq2Og23vWxTQltDJxS0K+YjrqAHg0M9+Jqkt3TxeWNr8yR6ExmA+vKvGOx0Cz9E29pfgGJjSePcVX9J0oyn+ItF2M7qwoZ+P10d9wPFygSYZQKLKIOk6KJytv0aHxJEJPXM+GNwu8YO6vPV9fX1d5KixiXjHCRd7lzroOZTLkQnb6KT2HVpkQ50LU5IIOqDT+7Kve//QD75D9+U+//+D0X+8jvS++mHsoYB0xlxBY4OOpekuZJupNPdIGmkOOLpbl6TzlbSJOnDGzdA0ktYgSMxH50o/ljrSNL8VY+Gk7dE4S/tzKUXaZI43B9d89PNSLqIKwENf0q/edTOB7SqGOZA1kFvetOV+brOJU4OLjF+FqJNLP9xRT7Z042TO+E6ShVxun20cfG42EYxrsrNhfo8n3ltzrhF7eL+1z6UySx4fYjoz7Fo3Dw7R5X9ovmnw2mAbcx3EThJcyUNgnaS5k1jAuECUReJvEGM7YDxoxObzk5JOGY4u/H+D7MhGWubc3zrGE/trzrz+/451u4prUrF2C2ATUlbn4SIrseai1zUPQav2qz4Y3C7xm9gFf2/pECNh4AzkHTaWcbGBSyIrMiucBvo9HrKG0ElaWgbIOGjnV3Z+fCnsvtn35a9f/9Hsv/H/04aP/wbWdk/kDbiOQCaPJBFhsqrSM8cwdt6uhvDKpE0Vs4kathzJb3fAUmvkaTvyLqS9Of0xrHydDcGjb6gwLplQdIUErUOBIj9m515pmDb6XFm7AMqDib3R9f8dDmAp9NZnANhcxQpND14kQcnIp2MEE0dbyQpjsRpB78P8ig+MXCSmL4BzeJnwdPl8qRg3uRftHUFYjpK1alxoop8XVw/TKfWXVzvmLd/PM72I91sgg+g2s682MEdbXlg57pZ+5X5+XZhi+FP3gQrz/SlXTXy+Hn2MW7hfAs7jnMDiZjkPBgaSds1ae4PtDUESwBsxFESPiCKtuHBvR7go21AzO1mF2OtgzbqIMdE1A3OLXawqwStbin880rQxq818+CaYf2jbYpXc+qTKIrNgkdV5faVrvtPQMqS5S4G7nf5N1tbW7+YFDUeEs5I0pCKVOVXYCAgaf2uDLx6rAmXw350OJDDBw9k9N2/lqM/+abc+3/+Lzl65y+lc/+etI6GpGisuq0U5qRZQcDHdtMYBeFBWkkfIXc73Z2vpEHSr7xckPSQGWBAkfxtC5ygebSMsA+E5E7pAoykp+19IEV790fX/NNulAho+DPldzsl4ETS+rKTNBlZXGkXSdonXfoJhv1o3sXTVcHz8HTRnZeuClW2p0l/mZhHAIvE6T5JE7+TK7eN+hjnYQrhepK036jmhO35ELPaidlYFPeF2ZXCfZRsaIs/tYTS96nb+n6l360NZb6E1zsH4y2q3LZZcDvHPPsYt3C+bkeXB+JwScSjER9p3Jch3Ine4Q2ZmBg5H2CAHGFbSNLYXhzc8zsAjUYXBL0k3c4qZBljrac6I2qIEjUbCWOT7aRczfaytlUwOoXjQbfqObmkeP47irRE3HSda4noRoM5SFlqWQsATfdxq9V+q35pycPH2VfSEQVzcfhbR9GXA8AlSTfGNkDYISYjTFAHB9L62/dk+BffkZ/+338gD/702zJ8/31p7u9LF7Zd2LacfCB0R8hbT0ZBNYTwmrRem8ZIOGyBoEHSRytLsvz8syDpz0jv828VK+kjvoaUr/XD6hvTEMeO1s3qCEH1i84aNk8HUPIrNOB2peuDKLrzdVYDhkxvk2gBt9NfAB5PrysexqdItk1x12j61Wj85JNvhOucaF08LofnkxO0i8e7raNKR8yy5fbktovgpIk74qT8Pa/cblYZUU9/XAF7HF2K61wc9DsxuzA80tOxtE2GOVhFjeMP9wH9ti9MLKz/IQ/3up1dHuG+9L5i+uP50g1FJiCGP1PQXhlspjG9TdYWwT7PKxnnbTaNkIhREKsDD3IwzulODmU82kfb7sposCvj4R6i9lXfmBxgbGFGaUFI0vwML2aLMch3xAP85gr6/ZYsL92RXvc6bFaQbx+iF/VQPMmZgiCRSFihrvlDLS2e/263AArLuEMVMZzHEaGM5NX9tgAajckvbmxc+zcpWOMh4uJIWtXMisOCBJgEA4mCMWKAt4EJqPvxRzL5m3flkz/8d/LJt78lD979nsi9e9LDKqKPI9s2Vw88/aTXizC5ISkFHK8kTYJWQSmHLRA1SXp5WVZeeF5WXydJf04maSVNkh7xVPe4rRRtq3rWjwTtdS16bQH1YvCYWyjco3HmlO4s/3GX+ZqNBRlywJcC6jCodhQjxCmkycp/Pb5MY5IjEqy7ETGdu1VpXPJwLkR03e+I4TxuHo5P1tWgXVW+i6Z35PYMu87JOZJ0jI9h1xFur8QcSF7ziCTt1U/hlGsR79unvxVNiFZXt8guGTIdxS+TaGI6MKSNpmMczR0hUMS4DulQq7IgB+M9LiG2zRRgq+Yz4o/ZK5CCagij9etQmEP0WjPmk8ZkHwfrO/A+kOHRPRkefILwA2nJHmRX2iDobgeU3BpKCyQ9xHgbNTsqAoJudZ6RlZVXpdd/Ac2xgXyXUBRPe1Ow4mbxSawt2K7mOujzmuv+KqMSqrYroEic28VwVR4sKBU27cwF2vF/2draql9a8ohwjhvHCN/F7jKrKIzBxJiCHFSqHY6kd/++tH7yE9n5iz+XT7CS/ilfbvLBB9LZ3ZHl0ZF0eApqNMDsxcGFyQoJuYpWNxH0UEkaq2nw7yGfk15Zxkr6Bayk35CukvRLcnDzhgw6S0jLU91Y/WEgkaRZLyNqkwgP+wBSRzfRPUHoJJCkCJ/w3B9dovSbHYMx3vTJC8Q8zB/zL+MdMVzaTdsQ1M2K97hok8P1ua0TuZP2LPL2tD7ZRp271RNxCbfJ84jwOLp5fJ6/51WVDzHLnlKQauanRHjY4yhu72kKwMugqVI6/QWYtvCaT+tNfYhLiTUctyvfRoYLTbRz1w8QkZE/csnIwhvSeH3UoY2GCI4uj6NrBqU92169gOmijcXn9ha28iFgSF00017PRKRT2XBbjT2M//uYRO6CoD+Ug52fSHP0qXSb29Ju7Ei/fSQr/Yb0OmOQ9FgGrbYMSdLtnkj3lrR7r8jS6udB0q+hVtdQ3gry9lPeRtK8f4af6XXEdiFiuPDT8W0qVjTVSGZAWUaJad100R6YUs4F2vCdo6Ojr96+fXsnqWo8ZJyTpIm4w5mVZ2euxiY1ph/tYA1MRP29Xel+8okMfvRDufeXfyF/+60/kZ3vf18mWGH3D/akMziU5vAIA2io9sxCSZrkDLdYSaOAAbjRV9LLL7woa6+/kU53G0kfdUHSYxK0EbU+5oUceT2abllnB+Lw6wNIHfwUk4Cq6aqngJMRMcslcr9LRJX9tB39uc4Qw+7PbYg8jq5PdlHn/pPgtpScqKM4ot9xUvwssN7RrcKsuCr9afJh2Mk1ku0xwg1wfXRdpoE2gKpUw8ac0k9fTBfj3E83a86Z7RttNT3hnpCmyss8Y5kzoLVzO9XAN5Wg0CbX4DbH24lA/2JNSNJkS5roSpqH8ry+PJDWZBvzyV1MIh/J0d7fysH2j6Q1/lh6zQfSaTyQfmco6ysd6Xcb0mo3QM59GbaXZdxdBknfAUm/Kt3lt6TTfRXzGUh6wlPeWEVPeLq7VRD0FEmzTgl5m2s4qrBdJ5E0obnPbOBQ9lRxHpiuwyygjYeo39c2Nze/mVQ1HgEugKQJ3+nMyrMzlzHqw4/G4kdJ+uhQ+rvbIp9+LDt/8658+Cffkk/feUf2QNrt+/ekAxJvHR1JdziQNm/uQFpfSduNY1hBwz2C/giDiSvpwcoKVtIk6ddl6XNvKkn7I1i+ktav2KBWGMbowHa62+vqYJy6qYebC+G/93odXMmf8HBJ+vRpc8S4PD7q8riTQPtZBE2JYNgn3Ognctt5mD95G2bFVelPkw/DlCqCdpkFxs3fTovTLFI2Ba3Bcf9UGXPscnjZRXra0otxoXXjaIB7rBwkY1wliqySpwJT5ZUJEuAJJEcU9oD7o65oQz7FgUPv4nFLtRlAg4P9xhFI+oE0Rh/L+PADkPR7StLt8UfSa9zHSnpblrpjWV/rY6XckXa3I5P2Ggh6Qyb9DWn2npFm92UQ9WvSaD+HfbyJvJdRSrmSHjcbRtLlxhxrp7i/1e9BTcLWOJmkibj9x2Fx013LA1PKefgnIOh/mfw1HhHs/Oy5wQ7hHYYdoJS0JsW/ueyU+rKNDo48V3B0euuG9F58Tq6/9qKsv/CstK9fk9HyigzaPRwQg1jHTemMWiZYDbcQ5t3fel0ZogNRN8MGCTeJYf61MFDbOKLuqOB4F4e5bRVYMi2rTDmGsv4mBAwxKDgwKpM85dB2SRLDVdA+kCRilv1JiGVWwetSFZ/rZtk5Ypzb5uKoisslIm+PAui//JvqjmcFi4R4+fmBxcIysuvnw3CjWyE4qK7UX4DYh2amdbEefAaan4od44ieV8p4UI8NxSbbjWMNnvae8DLaIY76DzC/QEaHhciIz07TuimjRk/GrVUQ8pa0O89g9fysdHu3pAnilgYIHPuLp/3tqRaUg2nIZ7yHgTiOqiUZng3f2NjY+O3kr/EIcUEkfUqg80xa6M5tkOpST9rXNmXlpRdk45WXZO2556S9dU3G/WW9WWMy6WAgtaXJ09UqoF+QL18fysmLMsHqmK9O4YtIJ/oYhB1J06blAnI2v200+6+7OTiuayyOnGyqwEmDK2veFR7Fdb7yjnJ80qmWk2w9vsruNOVQoj39LjHs8dOSGiID46ZddaZxiZ2U9OWE7aLalP+sfVvalv5CQHJT/igx3t0g+g5tuoijqzocFER3nlga1onzQpKiAblCBVFT9CyaEXeTlAyi5UE/G3s8acto0gVJL2MaWZdG67q0Onewsr4Nsr6GMPRYQBhJIwknEk0MqdpXjwxnrsw9tOWvoE/yjS41HjEukaTZQXIpMcTgGEx4F+tQGjy19NwdWfvMK3LjM6/K0p07IuvrMuwuy7DZxRCCYODwWUWtMl09bQ0XpKzkDBnxmhBPOemK2srUFXdaeXMMOaZrcxxubmIDvTgrkPQ10A6cEefA40lCJDB93zjEPxFZJTmRnyTMl25VXifJadPl9l6H6K8Se7zpuBiBl72xbM6yrymC90JgHVtlah+iHK+T3ijGx4jSY1kUbktef3ePCf8W0SWZLhtCBavEuORWicWleMwJdoMb54Y0X6R81El2ui1N7Dfunyb2HRYErVYP+j6It4+5ZAWyhmlmCyvpG1g9YwXduoHpZgMZLMmYJI08+JgV89SmVNf+rg640acD2uc3tra2+BnKGlcATe/oVeJYNEyVyXS8w3XswjymHaKP86avUbctjdUVWbp1S9Zfekk2X31V1l58STo3bsh4dV0Ou317IUmnJ+M2j3Db+tYxErM0uhiLPPUEkiZRY8CN2x3BIS/0JHB7bjHe0GH+UnRwRWElg1vAdQlXaSheFVTtdyL2CfdHiRP9zEl/hixiP8sm1zM8Lz+Pd8nJOKYlbFWnW61hc2cJ4e7lQ8kk68SoefIR1T2cNrqN7lYIs6nS5zLbbv4+1XpMheF6faKrMSa2NZg3cJA/1rNvnDuWIMvQY3U8WYFu3Yi5c0NavdsqTUijfROkfA3z1irmGS4ckB5l2JyBlqRAa3e9L37Ku9wHlk7DF4JYA28B4sSa/d7GxsbvJn+NKwAeZs5EOQAMJ4WtA0zH53Cdfh8aE9qgBWmjw2Nl1dxYl6XnnpWtz7wGeR3+56Vx7boMVtbksL8kg14PRN2RESZDvpts3AAZN3sYZD2RVheDiDd68FEJCAhdWnbdiAcE+jIUbC0PDEZYVlMKgkb8lCQdN6UIZ7rkferhfcAlxyy9I8bl/ouUy8jTJRKz+9lLuEJ1McxuBwPjXRwnpTkHvFoJ2ILkI7LIDNO2CKft1z/3z5NF7Spkqryop6uRaqKOalIcQ/Y8RwskzbljSdrdDUwTm1ghb2K+2IJcl2bnFsj5GWkvPQvhzWK3oceCobGBxcGykbSe7uYchLkMORtB83YxhFjUKaDUjOame7HIK3Jixd5DX/215K9xRTCXpC8TJL1RswHSbckAcgQZryxjLNyQlRdfsNX0y69I75lnZbyxKUdYSfPNYsM2VssQrpRJyryBQ4m6vQRnWRog8wZsjbR5tMuBxDsu+T3qCUiawrIxuCAcFpXCwQdxNxJ60dc1UOM0OE5c06iafOfJZaGqrFkS7R3Tm0f9AsIOpoj6C0ZFEUXdPQ6ARv+O4aQ+H/J0/zzRsv0v1UOTYqya6+EYP0tSnil7/yX0cpUaYNCDYNuYL/r9dVlduyVr63dkZfUZ6S3dkc7Sben0n4FLgn5WyboB0h6DvIeNdSwOliA9EDXmK8wtughAXSm2mrY/AjXSv2lkYZq6XApYnstsYDwOIb+ytbV1L6lqXBE8MpLmiOI1nTFEV8YkX6yUZW1NOjdvyfILz8v6qy/L8ssvSvvZ2zLe2pDDpZ49D80Xl2BFfYgV+CFX1v2+NFbXpL25KZ2NDWmurIj0QNIg9fI6snXS2F1njg0YuD7Gq70nBqbSJv0M7qnxBIMEcXG4yLxmIBVRWe95xT+yvn3KNlFzpWV10z+EB+yYE1p9rJbXpLeMBcHGc7Ky+TLkFVneeEX6qy9Ld+UFEPRziaBv4IB/A+lWQMx9XUXzshpfFeoH/6kUCH9PAIj8KgJ94Z+DoP8gBWtcITwSkrbJwY4ym/hr6PUddPxWR8Y8Vb22Lu1bt2T11Zdk9bOvSu+Nl6Xxwi0ZXVsDUXdlH0S912vJTq8tO0sdOdpYkcbNLek/e0t6t29I+9qGyHJfJm1uHkoZY5xB+DgWv8pFvwr8rIqukIOcBBuQBnVTGtc9rbDVTClVOCn+yQG37yzb+HB6kbf/sf2RFY8Y/TvbtjxEsN5F3UnQvIubLzBxpZ3qtktkK9LsbUln+Rnpb2AhsPm6LG+9JcvXPidLm2+CpF+RTu95abVvSaO5gTmBN4rZqe0R2smuRfO0OQQTRv7uQi1Rm8tDSZyg6VZJYftwgRX0v9nc3PwXKVjjiqFx//79S+0V1ac1oWvw5fUjdXUwjSf6qcr2YCKtIbr73r7I3Xuy9/77cu8HP5B73/2ubH//+3Lw/t/K/r0Hsn80kiHvxlzbkCWsvPu3b0nnzk3pQjo3ruv17fHSsgxA/KN0A5ndCc4BxtPXOO7V69Ll6akInZbSxFVMYIBOaOZLk5sGkj0POEyXp83zcFgeJhFV9rmdh6OOyG2iGxHj8vioy+NmIdq7xBuseAe0hxnnfaO6jyyGRfOYF3+e8h3+/DCf0x0O7bldewc3etei2cNu3mpsaluTmdtPbUMWR2dWvjFdzDeHqmMZAO0XqW8V5tZX3em0x+oZUQTZ/9DvJi2Mdo5FCnLlXNMYqsu3jrXh9sDVazjA31xdki7mAL7ZUN/xzX7L+1k6XRzV92Tc7GH+6MqwwRtWuXpOcweEpfGpET7qSdGvWFFYB843hNeNagaYvwUqkG3XQwDa8ntwvlqf5r66eGQkbTdYGEmj26OTY6BgBDQRbGJiaw1G0jo6lOH9e7L/wQey8+735P5f/7Xc+973ZPujT2T/cCiytCa96zdl47nnZeXZZ6SLVXRjc11Gy0sybHdkgEE10CNgDhhbsXO08Fq03kgG8QEX4UMoko5jSqcDDo5qUEJN0oXr4gSd3wFNeN+o7iOLYdE85sWfp3yHkzTJ2YUkzawXzp62cybqqW1NZm4/tQ1ZHJ1Z+cZ0Md8cqo5lALRfpL5VmFtfdafTHqtnhAZT35ukMajjnX8k1XRTl5I038kt0u00ZX11RW5sboKkQelYILRojD5rp7Ft3uDNrUMID/RNX84ZnDYofP+CkTTDqR5acjUWHU+XDbTjAZyvgaC/ZZoaVxGPiKQJI2kla/zqySJ2dhI1SRoTXgeTXANEPdrelqP3fyIPsJL++K++K/d++pEcgMT761uyfudZ2XoeJH37prQ2N+Sw05Kd0Vh2BwPZx4pmwJci6FGtHV3bIHSStkcm0riaAlWRdBxKPuYr/Sn6aSbpqvS+an7SSZrp9eUbWIlNv/2KK+lkdCLQfqiGElVen9S0U9uaTJzYprYhi6NT+DPEdDHfHKqOZQC0n5UvMVWnDHNHeKccAAAbHUlEQVTrq+502mP1nII3EPosQzqg4U9mPGNmN3XxFDgWAyTpLlbRa6ty89p16YKAeSaPfZP9dgTCTuf5lJhJ1Pa6TxaBXLQ4ZI56sAxdSUNjK2nGFTWqAMdV8h7D7FSXAbTjr4Kg/3UK1riieHQkrSOIjyzQLUnahCQNmYylzVf5gXAnD+7LwYcfyt0fvScP7t6Vw8FQlje2ZOPmbVm/eUN6IOhJvyc7sL27tyf3d3dl7/BIhlzh8OUnPFrmIMII4bwZj4ipjvBgFUnRzxB/1WcBc55Skp4VH0k6vuzjSSJppqUYSfN0N1fT9upKX0mfjNR+sDV7/oSEHp0yUzdF2/gp4xRZHJ3CnyGmi/nmUHUsA6D9rHyJqTplmFtfdafTHqtnAe975uq0klx/o5m+cIRETT0iWgh3u13ZWFuT69euSa/d0XU3v6VNI9uXNjvZUyCYndDHmd7InrBf+04+XYwXaqG2mlTDhsosi3kpLxz/6+bmZv241WOASyfp2dAunwZcWQV2dQ4w6/x+GnwsLayK5fBQhiDgw/19OQJJd/vL0ltekZbeyd2SIfr49j4IemdHHoCk92HPSVOHEUYHT4U5/KiYMgtVJEW/HjUzT/6ao+BK2nV52jwPB/0uEVX2uZ2Ho47IbaIbEePy+KjL46oQ7X0SZdiJ+UklaaS2CT0RNF19v/RoKOOFSBptVhwlcjwkr46JFEjRU9uaogrKiAVlcXQKf4aYLuabQ9WxDID2s/IlpuqUYW591Z1OOy8va8PkLRoL+wMHSnzHuH4fG6JvT4O33W5Jv9+X1ZVVJeqlpSXpcP7Qd37DPo1jGuvKmfmlIqyY43VhqZQyLtpYzInQ8YM6Lmp/dnxrfX39axifPN1d44qjZK2HDu/WFFbDxY5a9XpQAwOn2dKbv456fRmubYjcui2d556X3gsvSueZO4JDYRmtrcoAA23Q6eq1aD7SxUe7/BlpzoEmmAbg6ukqJ+fj401Bk+gWCPZFXJWuxkzECXf+5Hv1YdVHv0qbUWwPnJM3bV5vYVzdmxbGVFOx4e0AQg/CEdfEPEDhq0BbLR4w2hsJ9awahHdt8/S2i80btg/017LhgtxOb6ub/MmmBCIIn2M8vDBOa38q3MOB5C/VBP344BGSNGGDIEo68a0DxEiWK+SmHEEOQLz7GFgH3Z4McSTMZ6QPcHR8CP2wBVu+uQwELRiEArviFBWEML8NXNOlGDdK4gMuulE8WWFAVOlqzATJ7HEnaAc3o9gebtKZNyvvPN7j6k41H6nBtZl0Z+i+4JkcvdyCeYHC98V3ul24FHt3vBI1kox4apykzLvKlJzjrrSwE7WJ/5n+GFx5aqI+rf3pgHb55a36vdyPFR4xSS8IDppCcNwKl5+7nCLhpIunVBnWNA4dZXYY4INAB1kmxfiIbpmkxhmh+y3ujxo1LgxpgOoYZ9gIut3BqhlkTHLu4cB+eWlJlpeXpdfrFY8EEjy+MtJF4mIiIGb11ykjn1qqUUTQdVkE0X7RNHPxzzc3N//P5K/xmOCxIGkfDiZ6hRl9Fp12PJYJLwjyqBkqPaWFQVcISYG2FZilL5DGRD7wTkr3pKwOz4J5JPzUEPRl7P6nt0udCXqeDF2tgVWxEjRWzbxRjNehl0DQvAZNkqae84T1y5SG/VRHuffVqsb3OCL652Amg0ecZLNIHjPxb9fX1+sXljyGeDxW0gFxoudNOhQ/1egEGQkhj4ugxTxxVOlqzEZsfyIP15gHbyf219BnzzU/P37gcK0YsgtDiRpgvyMZk5Rz0dPdiJ+aH9D82l/NW4EqbWk9Ox0wMyKC9ThJTo33sE2/DKm/D/0Y4rEkaYr7Ixjmqe58UBbXnzL7eaClypw0kfir6lSlOy0uIo8aDxHn3k3zJuGqzJ+efsExEMeBk6uPQ8ZxZcw5gOPdV9A+D9Dvc4FfFsvzNHpWT3Ji+0b/LNBmlpTOwwLahh/O+CWsoj9OqhqPGeZ+T/oyxVEVN08cHvbTVR7HgcfByFNaq6urKisrKzpIfVA6PF2V4MfczK4K0c7dWToPE9FfhZg2uk8CfGKtARQXNKPk8H1PN+8Hrsv1jymKzS9JmH0/iuu9H1HHuYAEXJzaxhzgp7apc3LWS2HZvKH+vP08jn9qayqzDH+u50+ZYvYf7Mo0QdLfBeM3Njc3v5n8NR5DNB48eFA1IzwU+AA7CzwtXev01rkZ5ksk+Kwq5ejo6JjYm6DK0+QpoblEysvzLAefIepzfwxXuY55tkTuj2GH6/O4GHZ/bkPEuDw+6vK4KtCGEx9RtCnASdFXNT5BEtHmPPB8TspvXvx56sK0fPmFPyPN52yHfOPYyF5mciqgGlqToj6x3Xk3BvXsswybsemYxFzXm6/wlP4McdvVX21m6mBL0H5WvkTMO8exuBTU/Ip8Xab7IdOyrQnvd7Gf0XVCjrpI0FVAjzeP1sVDGgiu7xN3TV/WF78LXX8+K1iulz0faKffBUH/SgrWeEzxSE93LzL5zwLTVhEDdRyMPHrmXZxcRccVNUVfXoCBy7RaB04KlJy4K+B19vLd75iX1hHtq/KI/hpPG9B/it3vfSn2h+TnA/9PEtLm5FvF4eRj0u9BiQTNsc6xzPEeV88u1DlJzyPo06Fifyjg1/98Kx4+0F7fOTw8/PUUrPEY45GS9EWBgzUnOQ5GDmA/9UXCXltbk/X1dXUZ5sClLafCMSeBJD4p1LgYeHtGqXFGsOmekuZjNzE5TtAc3zk5c0w7MfspbtpQfBWdzxUR6Jn6Rzx6mj0XdiC/dPv2bbo1HnM8ESQ9C07WJGMOWg5grqQ5mH1AcyAXAzgM4lkDOeIiyMbziHlV5XsRZZ0Wpy3zUdTxyuEym2DRvCu6btXq7krvr6xqPiZ9PMfrzpGcqXdyzk9xU54GoJ1+ZXNzk5+grPEE4InvtT6wOVg5aDl4fWXtp8A5wEnicWAvQtIXBZ8s6eb+XB42Tlv+o6hjjQqg+5KYlZzZlekkonuYffusQG/TvsSqRmKuOq3tK2dfNUdynrW9j0s7nBZos99eX1///RSs8QTgkd44RjyKSZ1l8qYe3uCzv7+vcnh4WNxU5hKvfTncH91FdESVnSP6iVnpcn2uI3Kb6EbEtHl8DM/yR1BflYdPsPHgZ1YeZ4H3n5P60bz48/RBpo03jmnf0RvHrA+dCqgGycn9hrKtVOU2KeD25Ta4CyRvkWcA7fPtLsLHzU2l8RTWien1lzGVyPOPmBkHPeN0/E3G6DNl/4kk7K4L+5kfjM/rXzO3OQA9FBEpUMAVs/JGvEaZ3bx2OTu87JnbxxeW/AK2v34e+gnC03H+JwMHM4+8uYrmNeqNjQ29Ts2VdVxV+9E4ZVFiOc0EcRVw2XWK7XEVt//8mN7fF3j8UQ3P/7LKObaLqIhC5O5ZEfN1ScD2se9wDHY65eUqv1Tlp7bPOk5PxGmzOXW5tD+tEO5OA2PrnYODA344oyboJwyPfCX9qOCD2Vc/+nlBrIDio1quYzxdv3GFaSk+KUQh6EZCcr0jt42uI4ajTZVdjI+uIw87qtISuS7GVcHj2R4O6ijUcRKNq52T8jsNvJ3PcwBwnrRcRTO9rvziSnoId7zo96QTYFuswKbSWXuZikZhnZYKmFq5Ja/qoj+AdS7azu2mTVBshZJBVMeSMg+6VbC4ogy4nsbC6gCFZwpKzmnF3O3Nvs7s/cyFWKR/eb3mgd+InlU/3ycG2KSgtuXMNBEn1/E4qtNgWz5A3/ta/eGMJxNPLUnncAJ2ovZnrN2l3gmbAzyfFE6aIHJ9nibGV9m6u0hcbkPM01Wlo79KPwtuH9NQIknTjTYXgUgCZ8V509rpbiPpMYh5OLB+orrTZA1bm+TNP43yOekpE99+VxJFfGk4FQ/Ediu2P5oUz/pOp4so81AnwBRsD8YV+bMW6uXPdF9z1/uMXn+GFOTMD2Wg/zhBu52ny1GliyjrNBuoDX6r7PK8S5uynWflP79eszEz3Q625e9vbGz8YQrXeMJQk3QABy4nFk6uTsokaV6v9lU1xSYfs42DnX6fHGa5EdS53iccIreNeeRxhOujXY55uhgXdVXxs+D2MQ3l6SBp6zN0KdZPjKRPlTVsczKNKOpZOJrgGIo2KQ1Lf0JhAzfPV3EKks7hedr2lzb5fo99xPuJCW8Ss1d6st+0+f3ndrl6jmlnYV4cMavu50fKt+qFJhOv08X1f+C/Wl9f/73kr/EEoibpCvhk62RNgo4kTb2L23HQ0++Ik8i8CcXjcpsqf+46GHbxcI5Zulyf55G7s8B4n0AJhl33dJE0+wyE/QPuqbKGbU6mEUU9C0cTHEPUH/On1SHz8vzyfBUXTNLeF3z/u3j/iH2ELlfPFMY3W5DGNEGfhJNsZtX9/Ej5ziTpi+v7wD8BQf/L5K/xhKIm6RngILZJ1yZgipN0JOvop61PUA6fLHxSyuH6PC7qcpeosp83ic3Txbh5OiL6I6h3iWGfhOuV9AKArRFpNYp6Fo4mOIYij2iXYFl4H6VLXWFY4gJI2sdD7AdKupnkBB1dxnt/OU2/Ocl2Vt3Pj5Tv5ZP0vwZB/2ry13iCUZP0HOSTDSddJ+bo5qfCXaqQTzh0XSKiLneJKh0nNCLqHLN0ud7DUT/LH0G9Swznk3C0uQj4ZHueSfe8abmv2Q98v1tfOCtJJ08FinoWTpGgEkXbZEaqxo/+0c3yVVwASVO8D3D/R+KNbpWOrveVs/SXk9LMqvv5kfK9RJJG3f8ABP33sY31ndxPAWqSPgE+mH3S8Qk5ihM0ydp1PmF7Os+natLJde6PbownqnSc2IhcT8zTxbh5OiL6I6j3uFgPn3Rrkl4AsEVPSYHjKOpZOJpgJoq2qTCapDvaGEc7tZ0yQ0B3U1TSzvZrUZcMcd/m+99PXzPswrCL29P1fGJ+p8FJ6WbV//xI+c4kaeJs20Sg3u+gj/FO7ntJVeMJR03Sp4BPZk6+PjlXiRO3T9wUIk4eVRNFPjnRzXXEojpHlZ2D4SqdY15aR8yDEy3BMP0+SdONdhcBb8OqtlwU503r/cD3s+97vuDktHmbeUxTtlWRV+HAE00zuL3azQEJm7aFuH30J5fxcf/F/RkJ1ve7y6yVNMUR88oxSz8Lp7WP8HY7H+blcba6oV4fQL5ev/Lz6UJN0meATmRJOClHv0/YnKTzlTVtZqV3+OSST1in8UedY5E0FNYlxhNV9jk8PeETL8M+IT+dJO03Ti2+vcfrUqYt4goHntw8wO3VbgrcB3CC2reDb/miX9PSLYySDsj3te9jd3N/FLf3vkE35utwHRH1i+IsaRyx7LNjVh5nqxfqdIBt+vvr6+vfSKoaTwlqkj4n8gHNcJyofbL2CdzjKVFPIXxyoVs10czT5W5E1FXZ52nysGOe3uM4+RIM+2T9dJP04ijtYxuZv4grHHjmZO/2JdEyp5QvHVfD79tRun7wWKb1/JxcKb5vo7iOdlE8jctl4jz5+3ZeJWB7fnltbe1/T8EaTxFqkr4E+ERH4USdk3GM88k8TujuVk00uc7DdKM/R9TldnTzNHnYMU/vcZyQCYbpr0l6cUzbezuZW8QVDjxzsrf4SNEGzQ0/zM8E4eQvP9XqB42U6X3r+9X3rb8JLJK027kwTHg+l43zlFO089XBP8UK+l8kf42nDDVJXxLKCTBNfmkCj+KTuU/orvf00XXEycf9s9yIk9LlafKwY57e4+KE7BN5TdKL4bg928raq4grHHjmZI+amVtpE/umZ2iu/3I3+T6cJb5fZxG04yL3+SI4T3mn3WeXjN8FQf9K8td4ClGT9CXABzldn6woPon7pE7xyTwStU+eFA9H+AQ0ayKq0kddnp5uniYPO+bpPY6TNMEw/U8jSfv+Zfg0OF4XtpW1VxFXOPDMrDpjLbJq+6hzvbu2b8p9SfH95+Sbi+ujzUXu37PiPHWoaq9HAdTjGyDot7Et9aNWTzFqkr5g+OTnA90nM580PC6f0CNJO9yGEtO5vwosp2qCijr3R9s8TR6OqIrzvFxc5xP4k07SFN9/3Je+P8+S93QatpW1V6EvHHgqszcl4y0NXVUFuIL7o9x/3l9dnHydgKPENO6nXAWcpx5n2WcXDdThHWzD10HSHydVjacUNUlfMDjAKZysCZ/A3CXc9YndhWGmdXvXRTeu0tw2x0k690c3T5OHHfP0UVzH7XhSSZrpXLh/KE7Qvp9Oi+N1YVtZexVxhQNPYZ6ns3izOR7HXeD7opFeuenCbzgbMZenr3OSvsh9eBk4T/2O74OHC5T/MepPgn4nqWo8xahJ+oLBAe5ClBNhSU7uEk7MTroUt/WJ323o0i7qHJ42So48PtYj1s3Fw+56GtcxHOFxUXyCJ0lfxgTvdcjrchqclLYqPurop/jBk7+Bzkk6tgft3I1CTLvTbaQxZZEFPI1a4welmKvlsa3dfzwx9bY/SnLW92TT3yQpk6jLeMvH0ji8/KsG1vOseJTbhLKHqPvbIOj6UasaipqkLwE+yONg90nDJ7oI2kVx5LoYdp3DSXsWiROud5sIr1esXx4mop+IZeTpOJnb5D99yjTP4zyoaovToip91C0ST2GbVq2kI8FF+P6geH5lvskWweOlT8PzZvbuj21fxuU5JTvaK0Gn1bLaW3rPj7bmWhlXHeepY9y3Dxso+1c2NjZ+NwVr1KhJ+rJwEQOdeVTl47oY57ZOwB72OMJJxG3yiaxqYos690ed5x3BeIoTBcUJ2if+i0RVHRZFnrYqr6ibFU9hm7JtKd7O1Ht7+HZ7HjGd+x2wVhep1fVwgRSMbWp+utPtX66omSKUAYWL27p4AYwrCpsC0yXvFYTV+2yI++FhAuX+Jgj6X6VgjRqKmqQvCZc90PP8GXbxST/qiUgi9EfESS2mcdcR7dwf7V1H1wjC3LiKdpuLRF7P0yBPe9owQZ23b2znaOvb7brcjUArqUuSdr8CXs+HbjxDoSvgQNIuHrZELMvKg5aZmI0SebnPDDwtn7wVKO2uHs5Tt6r98RDw2+vr67+V/DVqFKhJ+pLwMAd6LCtO/NFPkDxcYpocjHMbdyk+8eUTYJ5XtKNEsp4mgYtDXofTIE/r2xsRw/THbXB7Smzj2HYnwfObdiFMWhHnwmv97ZZd79doCN1p2xT209101Wt5qA8uidoCkKLKFo+tCDqiTHsVcZ66LbK/Lhj/CgT9m8lfo8YUapK+JDyCgV4gL9uJIpcccWIjwfiq0MnGEe1cPyu/KE7QlItEVdmnQUxftT2z/A7qTpKIuP3eHlWCWDOKZJr8FLZnvGvezL08HkjE/OnXWBoZ4GWIeSqScwwpiW2GpSC0zJmJHi2sbmdDvr8uEyjrf9/Y2PjlFKxR4xhqkr4kPMyBvgi8PlWuT2h0OfETTtJ+yjYSdZwAqYt5ud8RV850Y9qLRF7uaRDTxm1x5HnncS4RDHNboz5uu/vZPvHgJQqsVMyvPnNTPNPpqW69AxtlKeumgyr8MVlha0kVamce1M+8RKGvgtp6fFkP9181WN3OhnxfXhZQzu9hBf3LqGv9spIaM1GT9CXhYQ10x7xJiXFen1iv6KeNEwbBOF9FR6KmnZcV83SJZE5E+4hocxE4b34xfZ7XvLD7o863N7pV7cBwvKbsMFv1FRLTajz/uL94LRlJGc068J3btg/GmpS2drd2SpyI2KtLp6g7nJlEPRVnmbEO7r9qiO11WsR9eVlAGX8Agv77qGdN0DXmoibpS8TDGOzEvAkpj8vrxLDbxBUdwTgnavo9bYyPbm43CyfFnxbnyS9PW5XXIjYR3j7elrFdY1rXF6erAyzIH5Pj8aW+jDKSLr5gBb1GuRsQt6CoU+HE2ARVeQxzQ7mF/+ohb6/T4KT9e14g/28cHBz8wu3bt3eSqkaNmahJ+gnESRPUvEmoKu0s+1y/qB2xqG5RPKq0OYw0E30lf9SdFpbOpYRT5HGO5Lb49tgd/JWkC8ytU0pSTdiebk76R4yztjdxkf0hB/L+Dgj6azVB11gUNUk/gThpgpo3CZ12cqvKK+Yxq6wq/bx6nYRHlTaC2+3bHv1E9Eew7HnlWzqXaVQTtedFlyQ9i6INs+rliWqSvjgg33dardbbq6urHyRVjRonoibpJxAnTVAnk8KjwXkmx0eVNsLbLndPyv/k/eEyDSXpY2rm5fnNX0lrDsezNaQkNUlfDJDneyDor9YEXeO0qEn6CcRJE9TJpPB44TIm1YjT5M/2q2rDeXmcvD9cprEYSc9bSdckXYWL7k/I7wPUh+/jrj+YUePUKG8prVHjMcV5JuSLxFWpRwnWZ06dKj66UePCca8m6BrnQU3SNWpcAJygHy5RXxTJOplHqXEB4M1hv1gTdI3zoCbpGlO46FN9TwJOIt7zEvOs9AvlW+wvusf33by92ShOW1eBL0epcVZgHB3A+QUQdP3JyRrnwoVck364q4caxMnXMWdjESJ+mvbpRR+YVLXd2cuYvx/0urR6judflhniCjtLF38jihRz6z2/bo8Sj7L/ot35gpJfBkH/nmlq1Dg7zk3SNUE/Glw0sVxlXHYfe7zb0tvmpG1I8U7Sj8HNX+fBo5qXaoKucdE41+numqBr1HjUIOkucpBRNVbr8XvRwJz4WzVB17hI1Nekazz14MFmldSocUr85tra2r9K/ho1LgQ1SdeoMQNPFlEvstqucQ7UBF3jUlCTdI0ac/DkEHV9ZuASURN0jUtDTdI1ajxViGRdr67PA94kBvn1mqBrXCZqkq5R46mBE3Tu1jgtwl3cv2OaGjUuB43t7e36cLpGjRo1FkT9mFWNh4l6JV2jRo0ai2On0WjwTWI1Qdd4KKhJukaNGjUWww5W0b+wtrb2b1O4Ro1LR03SNWrUqHEy7pGgsYKu38Vd46GiJukaNWrUmAOQ8weQr9UEXeNRoCbpGjVq1JgBEjSc+nvQNR4ZapKuUaNGjWqQmGuCrvFIUZN0jRo1ahzHO41GoyboGo8cNUnXqFGjxjSUoFdXV3mqu0aNR4qapGvUqFGjxDeGw+HXaoKucVVQk3SNGjVqGL6xt7f3C1tbW/dSuEaNR46apGvUqPHUYzKZ/FsS9O3bt3eSqkaNK4H63d01atR42vF7q6urv9xoNPhO7ho1rhTqlXSNGjWeZtQEXeNKoybpGjVqPK34nZqga1x1NHZ2ds59unsyqc+YP0xgUkm+pwd1H6txkUB/+lfr6+u/mYI1alxZ1CvpxwxPI0ETT+t217h41ARd4/GByP8P1+v0t3O5h88AAAAASUVORK5CYII="/>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41990" name="AutoShape 6" descr="data:image/png;base64,%20iVBORw0KGgoAAAANSUhEUgAAAekAAAHdCAYAAAA5JYEsAAAAAXNSR0IArs4c6QAAAARnQU1BAACxjwv8YQUAAAAJcEhZcwAADsMAAA7DAcdvqGQAAP+lSURBVHhe7P3Hk2XJdecPnqdDZqTO0roKBUmAAEgIgmQPaWxhvZk/YJazmE23Ga23Y9aL3x/A5SxmM2Yz+7EW1mQTIEAIEloWgIIqXSlDZIaOJ3/fj/s9LzxuvRdaZZZ/M09c5dfFcffz9ePX732VX//61wPLyNgnBoPcXDIyMjKOC/1+/99/4hOf+Pvi8AOoFtuMjH2hUqkUexkZGRkZR0W1Wn212B2J7ElnZGRkZGScEQaDwf/rYx/72P+jOPwAsiedkZGRkZFxRqhUKp8udkcik3RGRkZGRsbZYdfp7kzSGRkZGRkZZ4eLr7322mPF/geQSTojIyMjI+MMUa/Xx055Z5LOyMjIyMg4Q/T7/bFT3pmkMzIyMjIyzhYfKbYfQOX111/Pr2BlHAj5gyYZGRkZx4rvfvSjH/1isb8Dld/85jfZ4mbsG07QmagzMjIyjg33RdKXiv0dyNPdGQdC/uJYRkZGxrFj7ArvTNIZGRkZGRlnjHErvDNJZ2RkZGRknDHGrfDOJJ2RkZGRkXH2GLnCO5N0RkZGRkbGGWPcN7wzSWccCHlVd0ZGRsaJ4LliuwP5FayMAyGTdEZGRsbJoNVqTT7//PObxWFA9qQzDoT8ClZGRkbGyWBra+sD3nT2pDMyMjIyMs4BBoPBv3/11Vf/vjgMyJ50RkZGRkbGOUC1Wv2AJ51JOiMjIyMj4xxAnvSzxe4QmaQzMjIyMjLOAUTS2ZPOyMjIyMg4p8gknfHogtfD9iMZGRkZ5xGVSuWDq7t/+9vfZquV8VCiTLjp8bh9wGtkqWTizsjIOC9oNps73pXOnnTGQwsINoUfpwTsx470Wno+IyMj4zyg/K50JumMhxJOstVqdYfUarWwrdfrQTQqDdJqtcK20WiE84TJJJ2RkXEOkUk64+HHYaaos/eckZFx3iEHIpN0xqMBiNql3+/vkF6vF6Tb7Vqn09khnPNw+Xl0RkbGeYJs0o53pTNJZzz0SIkZAmbrBOznt7a2bGNjwzY3N63dbodwKUFnLzsjI+M8QHZphyedV3dnPNSAaBH3nJ2c0/MQMuTMPuC5tD+nZt+fYyMZGRkZZwnZre+++uqrXywOM0lnPFyAeNMtxOpkzFQ2HjOEnAoe9NraWrhOWMh5enraLly4EGRqasomJiZ2ELZ71YT3tDIyMjJOAbc/8pGPPF7sZ5LOeDjgZOmEyRYihVTZZwp7dXXVHjx4YIuLi2G7vLwcyNkFAicsJD07O2tXrlwJcunSJbt48WI4B2HjZROvp+NpZmRkZJwGZIOG70pnks54KJA+Y2YLQePx8joV09krKyt2+/Zte//994Pcu3fPlpaWAnGvr68Hbxoi535IGEK+fPmyXbt2zW7cuGGPP/64PfbYY3b16tVwDSInDcK7V+3bjIyMjJNEr9d7/qMf/ehb7GeSzjj3cG+WKW33ap2kEYgYgv79739vf/jDH+ztt9+2u3fvBk8acsaD9sVikC7EPjk5OSTq69ev29NPP20audqzzz4byJprhCM9n/7OJJ2RkXEakJ36yquvvvpt9jNJZ5x7QJSQqy/8AhCnE/edO3fsd7/7nf3yl7+03/zmN/bee++FKW88aJ5DE4b7EQDZ+odOeDbNdPdTTz1lL730kmn0Gsga4uaaDwRcMjIyMk4aslX/V5H0/5/9bHUyHhqk3iyEi3d8//79QMqQswac9tZbb4Wpbqa/fYrbPfDUE+YcHjbPrm/dumVvvvnmMA488YWFhUDyPjDIXnRGRsZpQfbmYrGbSTrj4QAkmXq0kC4kDCG/8847YZqbLcdMf6fkXL6ffcSJnvB44xD166+/Hoj63XffDc+0fUV4RkZGxili+K50JumMhwKQKiuu/RUpCBZPl2fRkDPe9Pz8/PBVK5/aBpAsMuoc4Dz3EZdPm/N8m2MGAoQj/YyMjIzTgOzNlWI3k3TG+cUoYix70njATFczPc2xP392Ah6HUdeZ/mb6HHKG9Fl85qSfkXHWoM2mkoK+Mk4yHj6ofrenu0dVapYs50FAuu/AQEHGkDLec/r8GAIvI41zlIHzKXC2EDLT30ybEy/7eco746zh7c/bbyp+HqRtHcl4aPFUsc2edMbDAwwRRIxAnOmrVfv1oPcCcXjcDALYlr/znZFxFqANpkJbTcX7Riqc9/AZDw80wHqs2M0knfHwwI0NpAk5O0lDqm6oysboIN6Ex+8Gj3R8AODxZu8k4yzh7S9tp7R/7w/p53A55pq3YSdt7yfepjPOJa4W20zSGecfZYLkGOPj3+Vmi5HC+KQgPDJqCnwU0vg9zWzIMs4LaMe+eJK2StuEgH3Wh/UTvHrIR3x4TMMxj4EQnxVKSTu383ONTNIZDw9SsvV9gGFxz6DsHXgY3+4Fj5c00nRcHNmYZZwVvH0CyBYiZt0En8F94403wquDvELo7/vzpoJ/hY/XC/1zuZA4xM3ANvWwc9s+X1AdhufSmaQzzj1SsnQCZeuvY3Gcwo/L58eBcGmcfI2MX8RiOy6NjIzThLdRxAmatw8gX14Z/MlPfmI/+MEP7Pvf/75973vfC1uOXX784x/br371q0DYN2/eDOQOWTMLhWedSfr8QfURvOmKRlu5ZjLONVKCxJhgWFjVjdfwz//8z/azn/0sfGmM846UWFPjUzZEqfHjHn5Ygx/dePnll+0zn/mMfe5znwvf9Z6bmwvXM/YH9Iyk+vXzjvL5VNA1kp4bF8+HBd7++OQtrwjS5vlGAK8Mpm8iAJ8WZ6CJzmjXfP6WX32jffPZW4Qfl+HnWv2X31y/GWcP1cW/kR36RrY6GQ8VIGmm5xj9I8CNtxuYgxoawqdEgGHj96WRbLwOD/RJfQH05zIOHt7vgZTK4fcTz6MK9EPbh6Qh6F//+tfBi8ZD9i/l+fQ2U90IU99cI8zPf/7z4HEjr732WvDCIXeeVfugKOP8QP0gfHUs10rGuYcTqAvknC4ac7LeDX7vbnCCIBwk4FPdo8jitJCS0sMijlTfnHc9ct517c9DU3H9p3ov1x3nP0yCLtAB7Z1pbsjYnz/zrXk+6sOHeHzhGN+k57O2kDDCdYide37605+G2SdIHo8cD9y97rPCqDJ/2EV1Hqa7M0lnPFRwA8+0nr9y4gtgQNrI9wPi8zgRCJ94WVjD6ljiJy2uZRwMXge+Rc8+C0KduY4hFrYMulzXiBM49wE/73X2YQI6RG+QL4QLuaYLwdJFYC6Ed0Gv6Bci536IHY+bBWccE36/fSbj1DDHn0zSGecebpRTw4yxdqJGMERcx9Ac1NhgoDx+jJ2vmkUwahC1h8mGbG94HbigN/Tn9QU5QzZM2+IVQhII+oZwfIYEoV5TYnai9nMfFuBJ0zbRETpjy+AGfe6mB68D7veFkNSF/3ocHjlkj67Raca5Ql7dnfFwwY2RGx2fAhxnsDnnsl8QFwYLokZ8AJBxMFBHEAKC/iFoyBmdMg3LCmO8OKZrmXZFeKaKd8cvkKW/Zsb91LXH53X/YYETLTqEXNGfr8weRaweHikDXULStGtIHrJnsMRMRm7n5wuqq/DVsUzSGQ8VMDIYH7wCFnWx3c1gE/6gcK/PveeMgyElCXQImUAs/BAKz0UhZhYu8VyUV4N+9KMfhS3C81IWOLHoCSJPZzKIj7pO4/+wwHUJmSKQ7DiCHgXasQvgXto4sxbExwCK44xzhQn+ZJLOeChQNjK8UjI1NWWTk5OBrFOiTsPtx5CXDT7eGnGyupv4eWfaySHjgyjXDWAfzwzjj1eMh8z7uv/7f/9v++///b/b3//939vXvvY1+9a3vmXf+c537Nvf/rZ985vftK9//ev2T//0T+HVOt719RXIxAMx+bPXUQT1qIMy+/Q/SAcs+0HaJ1zQJTplIJQ96XOHGf5kks4490iNCobJX5Ganp622dnZQNZlogZl4hiHNG4IGmIm3lFx7ye+DxNSfaBDgOHHQ4NceY+X13/wkn/4wx8GwVtmlTHT3f5b4Exx+2ImruFlu4fN/VxnWpZ4IZNcD6Oxm1645te9zTvK1zLOHqqHvLo74+EARsPJGcJE3JO+ePFi+EjDzMxM8HgJi7HB23DDs5t4/J4GBM2HS65evRriZSDg8WbshOsNoDvfx+P1d3khW/eWIWdImUVjo8iWOsOr41kpi5kgZzxshClwiJprTMum9fdhAGVFx7R9f87PYGiUHvzcbuJ158/593pslHF2yLWS8VAAg4IRQTAqECee7uOPP25PPvlk+HoSxz41vV9gsIB70JcvXw5x8pUxvsbkJJ2xE2l9IByjSydZViDjFfuHNiDsdDGYT1mnxMGxT7/ynJSvykHMPMOG4N2j5jm1P5P1+vswgDbKDBID1MOQKnWUgvh8wOvkDz5MOj3nyB8zyXh4kBoYjBPEyecMIdPnn38+EDWeL8bGScNRNk6jQHx40MTzwgsvhDgha0jajVfGNtApekY3CMeQJs82IVEWifF6j7/ikxKr379bvRAOsobUWUDGl7V+8YtfBMIm7g+bR00Z0TOzR7RJBpQQ9UHgdeZb7icuxPtNxvlDrpWMhw4YGfeknaTZQtJ4GgclVQwgRg9v/MUXX7RXX301EDWeNEYxk/RouLF3w58+i/ZvS0PQ6es9KVHsBq57nBAy8bHiG6+cZ9ekMW6F86MGH4hAqulaCfeo99IlcH0C4qIO6CsMTBHiyu38/OHNN998LJN0xkMBN1QIcK8CYn3iiSeC1wtJu4exH8PlIE6MFM+hn3322UDUeNQ8784exniU6wTPFs+XaW28Xz5QwvPn9NWetF52q6OUUPCoWd2NB81iM0iaH5UgrQ/LIjLK6CTNDBLerxPrQdo68LjoK7Rx/4GN3M7PHzY3NydyrWQ8FMCwpM8gMU4YFhaMQc78ug8egZN06q3tZcS57tPdjz322A7CPw7vgnwcVs4rqAu8XH+2jEDGfGQDkoagnUQd+y1PGi71lH3qG5JmywDgw/JsmvLRrmnvEHU6Rb0fvXI/4vqkvRMHazBo99mLPp9QPc1kks44N0iNjRuVdN/JwEF4zmNg/J1mthggzh3EMyAuPJP0GR1xeB4ydgK9OEm78Dwa4mQq2t9tpr7Qo5OA16XLbuB6SsAQPvEzAICkWVgGcZP2fuJ72EF7pn17G/Xp7v3C9UNbp31D9gxGIX7vSxnnC6qTq5mkM04FGAEEuEF1AX7djUUqTs6pYJh9FTDPQTkHOWPEMEApUadxp0iPCZd6JZ5uOS8uGdHL9brAi3aS5utibKkfsJte90I5DJ4zAwCmuxHSSae89xvvwwbKhA5p1zzm8Slv2nq5XY+D64XwEDzkzHQ38YBHUW+PAqpUWJYsJyVg1Dk37mxBSpKIG1sXJwS/D2ONF4U3hdGGrAmH8Um9aTwNhH1P20F40sTQcQ9hnPwx/KRVvsfh+RoHL0f5/vT8qOtljAp/3gRA0njOLPKiXvw9aHTINbaj9OV6HCWgnA7nmVKHoFlMxoDASXrcfY+KAPQISaePd2jDBwH9gfv8+Tb7AN2NSjfLmcpz2ZPOOFGMaHTFlQg/9mtO1k7YGA4Mk4uTAR4UC4l4F5dVxHw8A+OD8WIBGB4CxMs5j9vj931ImTA8lyM8xgqS9m8ZQ9ak6eH3i4OEfZhBOZ0gqBeIGb2xTYnZ626/SMl2FEiD+ubZt3vs1JvjUdQ/ZXJd0maZpqbNQtgHbZspSeNN+wD1UdTbo4BM0hknCu/4bngRzmHc3cNFHH4eT5h9N0wYYTwmCAADjRfFrybx6Uh+rIHnlBgsXp16+eWXwytZGCHidpIgXY49fn8ux0puX81NOj5l6wufPM+jjJiX6cMMyg8pM91N/fjg5qh6GXW/p5V67emrWNSvDxweNVB2hHaLF03bhWxHtctxICz301cQZp5c0n6YcT6g+r5a+0//6T/91+I4I+NE4ASH8XQj6uJwImYLMWLoMcQYYUiTKW2ImC9O8RoOBM2HLRBIm/hZlf3UU08FssUQYbwx6CnRkj7iHjTvWH/qU58Kr15htEiP+NKfAkzzBrw8qaQoHzuO6/x5AnXoAxsWc/GDGLwbTX1Rh+h9FA5TNr+HemCQBUnxCh7ihEPdEm5cug87KBdCu+ZRD7MJbGnr+9Gpt3t/1ZBBLcfoE3gbP208DG39jPCvmaQzThx0QCdovFgnZ4wNBh5jjkCK7iHhyWKAePbor93wMQt+d9g/NclUN9fw3jA+zz33XDA6vDfNNB7k7ARLWuSD9H26kLCf/vSn7Ytf/GIw9MQDyTAIIG2IGuM3iuzHGZVR19Jzvp/KbufPO6hT9Ouf8ER3kDT1h87G4ajlI10WPEEwPN7g2SpE/aiTNKCMtGt0zudXEfoO2K3c9DsGNrxmyOCU9s+ME7ojTu7NJH2+IL38MJN0xqnADaeTJgYc8oMY8V75bCTeF8+ZIWQ+J4mXDBmzhaD9QxYQM4bJf2uYuJn2w+DgIfjUNZ6VT5sDtoTDSL3yyiv2+c9/3j73uc/ZRz/60eB5Q8yeBvGTH8gGsmbwQFoQ9SiQBxc/TreO8vHDDow7dYm+IGkGOcx4oDPqeRyOqgfqC5JmsAVRsxYBAqKOHzUdOygX5aNN049or+iagSztczd9A+oKQmbGiQEtfYV9BjfE5/3zLPT3qNbZUaE6+W0m6YxTAwYAkoPsWJzl3jLEDPHyC0ksAoOgIWWEfc7xDBqDxFQ0U6sYJZ9OxfjgHeNBQ9BMeWO4fVEMBp0w/iwOwwRJf+Yzn7GPf/zj4ZgBAx4g3jn5IF+elj/7JM/k3T1/yAnD6AbOgcEpHzseNWPkJA1ReP3h4aEv9DIOR9UDREVdQjrUNQMvBmbk51E1+JTLSZp2Rxv1mSbaaDpzQVgPD7gHXaGnZ555JpA0fYVBDv3C6+qsBjmPap0dA36aSTrjVEAnhLgwJBgUCBevi2fL7i1DyHiyGHv3liFywrsnCzn6NLYTIXEzjX3t2rVghNxg41khGCe8Ln9uyTW+y82UH2G5hleOB+1T6HiCvggKcoasIW2EsFxPSduN3ChjwzmXUUivl+W8wvOGUUcHDLSoN3SIjtBdWj9lOSogYycevGgIhy3tgPjTQVKK40j7JFHWz6hyUEYnaR/g0kcYaALuRzcuDFRZaMbg9aWXXgoDVEiaxwQQtKfnOh2VBxeQXjsunEScjwKkl/uZpDNOBXRCCBpig6Ax5hAzJA0xptPYGPmUBLmvTMwO79wYGLwCDA8EDBHjSUPAGCLg6bOFXPxdU4ibwQBeIAMHvBM8QR8QkAfuI08IBtG3CNcYRPiza0C+SMM9E7aPKtAPMx2QNFPe6BJdUFdeP8cN4qVeIWnWE+AdMkhzkt4NJ5Wno4J8pTIKnKct0S4ZLDJr4Y8XaIOucydn1w9T2/xwDCQNWTN4JRx1R1zojXvKg5xyf3OMy99hcdzxPUJ4K5N0xqkBw40Bh5B9dTakCDljbHwa2w0H3oIbCe/EbFMBbpj8C0oYJbYQNIaH63h2PGNmShsSxsDxfBrvGmNPviAY8sZAgXz4wADihbCJg/MQOEaROLjPhfOUESNKnJA/Rs+J+lEEumWQ4iTNlnp0kj4poE90zCCL+sYzhKSpb/S9V9rnsT7IUyop0vJwjbZJW6Qd+mMZ9ukzlN9njHgEhOfMY52PfexjgaBp87RlnxmibUPoZYIG5Xyk2O3aQXGccT1iyCSdcTqg40NijPp51gxB47lCiE5uTor7NRIOwhMO0sVoY6ydpDFYxI0Rg5wZFEAmTBVimHwaHI+YwQIkwzUnaeJOBSPohE2+iReyRoiDaxhI4kXYJw+PKqgvSNoHOAyCIAv0gL5OCug09aR5dOGe9H70fd5Jgfx5OdAjeqbt+eCVgaO3RfTvbZDrtDl0wewCiyL/6I/+aLj2ghknBqvUFf2P6XLuJy3XifdBz8MoXXFu1PnD4jjjesTw1qNrPTLOBbzz0fHxkPE4IWoIk1E8BgKDg1HAILgc1Ai4Z4GhIl7SIW7SxJgB4iMfkCuDAwgFI0V4zjmxEG6cceI6aUHSpEVZIH1fjc4ABKIn/XTq+yBleZiAPiknAyH05+Rx0kCf1EVKXBy7PIzw8rig21S/tFEIlrZL24Nw/Xk8AxV/vMNCOl6v4v3/z372s4GkGcQwiGUAxUD1l7/8pf385z8PHwL6xS9+YT/72c9C+2WwRZsmfvoTdUoewKPahs87MklnnDjc+ECYeJsYADxQiA4De1xGFWMGMWOIECdeCNcXGCEYM855ePKUGqSDDBIIjwElDgwogw+Efc67gXvU4PpJSQRhn3NOluPkOEA6tCvaUJrmwwryTjlohwj6pI/QRukzDCj9zQfIlOuQMmswWIvBLBIEzdT/F77wBfvLv/zL8A0AjqkrBpMQM1/pY8s3B4gLkv7Od75j3//+9wN5s0aEASxtmD5EOq5jr3fX9cOs74cFmaQzjg103lGgI9PR6fB4mBC0kyJG9rg6OgTh09AIxo10iZ8pQMgZ8VXevlAGj8TzTtjDGHzKQdoMDvDMMaqpF/8oAp2hK/TupOIkfZJI68pJ+jjb0VnBy4Mu6R+0JdZqMDMDcUKgP/zhD+3HP/5x8Hq5Rnh/bEPb5m0FFofhRTPVzTF1AkHjNbvH7LM9tFUGlcTPNYia+AkLgfujIQah1G+q5/I242SQSTrjWIDhRPBCHXReztGxMToYBUbnGB/3ojHoLkft7MQHMZIWBE0aThzkAzJGIGZ/buyvaUHcvsiMeDxve+XJCQMQlrQYIGDUvIyPMtBRtxs9acpOXR9HXe4F4icd0ttvXZ1XpGVxgqav4DlDnhAm5Iy3+61vfSsQKed8JT3tjDj8gz4sFON5NKRNX4OUuYc48J6Jl37i8P5JWv/6r/9q//Iv/xK23IPHDVmzXsOnwNM27Tp/WHX/EOBiJumMYwfElRpQDI97mIz+ITDOEaaMcZ19LyPAdYgCI4LRIm0I2b1l0uK6e9kIeSI8+XVvBPJ2z3pUmpx3Yk63PjghXQYIxJ96lR72oBh137hzfr68dex2zH75umNUOD9HGdH35mYcEDlh7oXd6nmvugaEcVKDcNhyvJ97zxqeRy8DOqQMzDDxPJhvBUCOEOXXv/51+9rXvhbI+ac//Wl4nkwfon0Rnn3uoU/RdvGiP/KRj4T2zDU+oQvZ/uAHPwhki1eMrlJQX9Qb9Uc8eNmQOfd985vftG984xshL0yLc410yTNtnv5Ff0kH5xnHB7WRTNIZxw834HR+hA6NUfHpNSewcQaV82XZC4RxwoB42cd4YLhYBcx1rmFg/Jk4Rox9wkLkeCIpSXs5HOmx73s4F8qLsSMtDB/petjDopzGuHMgve7bNMy4Y0d6Pb2W7gPfR3fr6xsq72YotxPlfuusLPsFYX0A+LCRNCCf5Je8M1hkypnV1pAq083f/e53AzFDkhAkpM1zYgaAtDFIkTYG6bpHTRvm+TPvRFMvkD1EizBVDpmTntdlKsAf/ZAGnjMeON43+UC+973vBQ+eeFm8RvoPi74fZmSSzjgW0FnTDktnZ5SNYFBSAnVjjrE5DrihIT6MNUYGj4C0SIf0Ea6TBzfqaX7In5chFYcbsnEgLPGTHuSBECfb4yrneQTlQ38I+6nOThJeP+jb29LDpmfaB4NFvGPIEI/5H/7hH4LnyrF7vrTXFAw6GVByv0+LM9ikjbJ4jEWS1AfPk3/yk58EUuU6bX63+vH267qlPulLEDKEDUl/9atfDfLtb3875I9BN33oNOv+w4ZM0hnHBu/cAIPh02B0fAwNHR5xkk479V4kuBf8fgwXngnGiy1pkQ4GiGsQs3td5AkDwzmuuaFHDmJwvNxu5DBYxIewf9D4Hhagc8qHHtGz65CyHrU+94Oyzh8GPbteaHMQMASKd4r3jOAx86EfvGMI0AmafuSgXwEI3t8moF9xHuEeCBpiJX7WgThB71Yvrs8UnONe4uDdajxy8skKcbx+pr89jxkng0zSGccCOnMqGAPEyRDCRJjqdpJ2eNjdDMhuSO/FoGC8MCoYOYwX5EGaGMYySXO9TNLkf7/wsGxTwiA+0mH/IPE9LHB9U85Ur27kD1uXBwF6dX0j7J93XaMXdARBQ8Z4zAiEl34Ixtsh5Ozki/iMEDNFhIc4mcamfTNrxRaCZ7qcZ8j0AeLztPeLUWGpa9L11eAQNoMA9I53fxp1/mFEJumMIyM1jOy7YEwwGnirdG4IGmI8SeIiTYiX6T0MFITNMemzJT9uADFekAvnyJPD8+7Yy/h4Wfw+4kpJ2tN7FOEkTb2mJH1a5XV9QxTIeQd5pB1CpCzO4sdlIDqIj7bq/WNUm3HCJgyDUJ4bcx9tm3i5B8KG/Ikbb7q8/mM/ROph2LoA4qevMJDwZ+HkgfjJWxo24/iQSTrjyCh3zJSs3FvFkEDWdOiTMqbkg7RJE0MCSTPtjUDaGCwnEsKSFycXN4wu+zVqZUPKvZSP+Ijf4wWPogGjfBhu12Oqu9OA15fr+TTTPii8bdIueQ4NmeIJQ3j0EdpLWga2Ln6eNkQ/4h4ImbbNfVxD/yw+w8OFoN2L5t69wP0pSCcVJ2HiIk7yS/wI6XMt42RQTSsiS5bDCPAt8A7PFgMOQbtHizFNDUIaR9lQ7Bfc50YMcSNCmm5I8Dwgaoykh3WSRshnmVSBG6eDgPuJh/jcwzls2c4zKBPlc72x73VwWvA8UOcIOEydnQZoB/QFvE9I1D8owkyE664M1yfC/YSDpGnLDERpt5QXYR+SZkEX8aIPjzONZxzK17xvuji8fftjDu/Tu8WdcThI709lTzrjyPAOnHZkh5M0BqVM0uXOf1ikBoItpIHxIE2MlT+f5jg1XOQFgvbFYwjXMYTAjf1B8+nGNCWuRxVeVi8nchx1ehCQtg+2APUGTjsf40A+0Av5ZOCYfjOetpf2iVFthXPo2eOgT3EfW84zBc41zhE309D0Na4dBAfVF+G9bKPynXEsqGeSzjgWlDu4H2NImGaGIMsGCRxH507TxjA5+ZKme9FsyQfXAPe4ccegcY38pSRNmHK5xsHDenji+DCQ9Fkg1TO6RcfUHcJxev0s4fkgT94uGTRCpLTJsheK7Aa/7vEB4mdQQjy0Yd79p60zUHUcVhflfHl5GBSwSI3XwBAvY8bJIJN0xokBQwIJYjzwpjFKToBlHLWTp4bI08Vr8Wd3GK5R0+1u4LlG/jBu3E8Ytr4/Ln+ebnrd7yNuxOP4MMAN9mmVl3SoU6/DtP7OE8gTA0CmqX2RGAPYg+YT/aYCKDPlJ06E/jaunx0WaZ1C0nzR7NKlS0H8i34ZJ4NM0hnHgrQTAzqtGw8IGgPq03PADQw4qKEahbLhwiDiSfMhBqYW8Vzcky7nE3Lmmht5LwviJLsbPE3CExbhPtJim8b3KOGsypWmia6pa+qOdsbgrFzHp4lR+uDY80mbZOCYtsW0L+wGwkGQiD+HJl7KTNkhaPpbWv79xr0X0nKRPh40v7zF71bjVfu1jONHJumMYwMGAcF4QE6QH9N7eLEYEUjaSSsNf1R4HGlcGESMFl4LC3Qg6/SZNHkkPKSMd1NeWHZYpASdknTG8cLr2smPuvb6SwdGRwFpjJLDgDw5SaezOgfBqLxQRuKFnCF+2rOD68cFHxS4QMz8LCY/k8mP0+BNe3pp/lLJOBwySWccC8odEgOE0cBwQtQYJSfI44bH6VvSx3hjuDCITHe7J+2eMmEAxxh4wqUkzXUncg+7HxA3BtmJ+rgI42HBaZQzrRPSow7dk6SNuc6PgoPUeYq0rj2fHDtJ075ol+SZdsY1D7dXmh63C/BBIXF72wZ7xXUYeB7xpPnGPb/Nfv369TD17X0l43ih+rydSTrjWEAHpaP6VBwEBTFjOFMvOkXZ4OyFNHxZMFbAR/mM7DnvU4EQdLpQB5BnH0yk+eQ68Xh53DjtB54fyoq4IT7PGFU+L8deSO87znLuN23CUYcQnz+u8GujyrUXDnNPilH5diJFuO5tC3GU29socG/arjy+UWkeNzw9tuST6W4ImulujtMBQsaxYjOTdMaxwI2Fd2b3YvFgIUAMqWOUEUo7uBtKxI2XH+8Fj4d8kCYkjfGGiFMPxsExnr6viiUM+Qee3n7SdXhY8oF3k3p2B4nnNECeXAD5c6JgkIOUde9h/Lh8r593cOwyDmkYl1F1nubXhbqkDqlf6hFhfxSBpfGPklH5H4VRYfwc23L+2JJHprrJG23Cz6eyH5Tv2e99xwXKhxfNb7DzYx5s06nu3TAuzH7u/TAjk3TGsQBjgWHEGEGMTB3zPNifBWOU9uqMbnAIh8GELFxGGe1RIA7IGcEY4hn7wjAI2A0kIE7CYdhZzMOAwknawxwUnnfuRw8IaZy2Md0PyJOXk3y7rjG6zEYgHHPNwzr5sU9do0/K5/dzr9eXxzeq7vx4lBDehWOQ6o99P2ZLHTMLwkCLd4R5vEE9cp78kU/y6PXq95bT8+NUxmFUuHSfdFxIj3ZA/hDySr68HIQhb+X87QcehyPNw3GCNIiXb3TPzMyEVd1sOU7byV7w/KUy7nyWKJmkM44NdGQMjS8Yw1hilNIFW6OQNkjghsfFDZfLOKRh3ECSHwy0SzkurpM3jChG3cO4pGEd6bnyNcAx8RIfBMF+Ocx5QFnnXmbyi5B3hHJAepALgy9mHBh8sSCPr2dRx9Q5RMc06PT0dFhMhAHnnMef6sCPR0mah7LuPL9lkEfy9fvf/z78+AP5ov0x+CJ/vuaAMlAW8ku9p/G7PsalsV9wP+X2QQrx077oE6SftolRcl5BWXj+jAfN82jqOh3gZJwMav/5P//n/1rsZ2QcCRgYDB/T23yekJ/K4xvFGEkME8Z3FNyojerwhzFgBzUYo+JNz+03XUD+MWYQFYbsiSeesMcffzwc43GcJ6Cnsq6oI+oKUvEZCAZZEAwzDQiExyyJ/xwi35+GfIiL3zJGKK9Pl3udupSPUynD9enevXtuqcfu96Vb6swHFYivOXAPm8EYYTx+th7XQeq7DO4lDo+XY3SJvvhWNwMIBg/o+CTgOjgM9roXvUPQzzzzjL3yyiv20ksvhdewKCsY17/3g6Pk+xHHa5mkM44NdFKMIN4Lv+zDN4TxaDCQ7jmM6oycw6C5EWYfEB9yUKO5nw6/V5jDGmrixWjhSTIlCEFD1D41WI6X8LvJSYL4nZhcIC/IGWKjHqk/PGYIGTJm8MWW+sVrRQhHnbGI6Pnnn7enn346vJqDp0WdIp6OkyvCORfPC8I1J2Wef7p3jg55BsogwPXJfd5OEB9gMLDw1+/c4+eYQQZkzWASpKRPXCCtI86VZS+kYckPAx3ywE9Hoj8GOfSHctjjwFHi2etevGjqGHL+5Cc/Gcia+uA+dIZ4WUbJbtjr+ocV0ssbFY3sDj9szMgogIHEwGMEMdz8Ru73v//94Y/Ou+Eb1RkxzBhiF8Ky2AuywOCmRnM/2E+H3y3MXuntdp14Mfp4GB/5yEfsz/7sz+zLX/6yPfnkk4Fo0nv3k8+Dlv0gIP00D9QhhAKJ8AEYX1Pg07TuifrjAeqHaxAOxIzxfvXVV4O3RVzE4a+/+VQz90JctJV0yhew9TylnjPkQLtg64M44iFO8scgwT1T7oE4Ll68GPYJS3zscz8ET91QH88++6w999xzYZUy9xAWpHkahf1cI0320RE6+OlPf2p///d/H35CMs1vGbvFvR+k9XlQ7HYv19Dpiy++GNrzX/7lXwbdUdeAfFPnu2G3sh0l3484vpFJOuNYgMHFcGLY8Rh+8IMf2I9//OPwnWKMsyPtjHRaCBqDjNfJ9DBbOjtT5Bh3PCI35vvFfjr8uDD7SWevMBh7ygJpfeUrX7G/+Iu/sKeeeip4f+m9+8nnQcp9GJAH6gCdU38QCJ4yAy28PjxQiJhBkxM09QHJIhxTrk996lP2uc99LgheNDqgDtPnwpBqOvjifjfsXk7PD4TKbIRvSQPBsyYMszPkkylkBoJMYZMvhPtTgvY4IXji4CMc1MfLL78cPEK8f/9yFuEc43S/W52k1ygf7Zd80h/+4R/+IegUHZDPcThKnVPWw2LUveSF8/RRBjMf+9jHAkEjDHbQKXW4nzzvFuYo+X7E8Y2KGvjhW0RGRgEMEsaXaVEMEvLzn/88GGcMqKPcGTGkeElMnTEyZ3oYLwNjRlyQvhPDfrFXh0+vu+Hwc+MMiRur/RgjDD1eB8b/z//8z+3f/Jt/E7w2vDjuL6e5Fzzt40I5ffKLziFR1hDg7f3qV78K5Ien6q8NOam6HjxfENwXvvCF4GH96Z/+afBSIVdIHTL1RVvsQ1pO1KQ5ysDTJph1QGgbZZImHwweaF/M1rz22mshPtoIcXp8lMvzyjYlagiG56qf/exnwwCDuiLPpL0XyvlN4e2U9BiIMEBBl9/97nftm9/8Zhi0pIOTUdgt/t1AmkeFx+Fb8oneqAsGNp/5zGdCm/7iF78Y2jPhKI/reDfsVq5yuqeFw+r6FPGN/Ew641hAR8UoYYR4Fo2Bx5CWp6vphC5uNJlqxEgyVYrhhOC4Dw8co+7GfL/Yq6P79f120MN0ZMrlhg2CZoYAwkmxVz4d+w23XxBfKhATJMeACA/6l7/8ZfBQ8QAZZJVJOgWkCUlTdx/96EfD7AEeF9OgCHVJ2SFFPGwXntND5kyTIwzSEJ+CZlr1hRdeCPuc9zAM4oiXOiFvzNSQb88b5xHKRftycM5JnLIwcOQ6hE1+ETxp18lh4W2FLYMUBjkMel5//fUw6OQc8HTGyUFxmHvGIc0D5cCLhpBpyzzCYQaCfdq465XtUfKQppmxA9/Ir2BlHBl0UAwkxIpB9+ePHI8iV8IDjCTeC0Ycg41hxghg6DHiGHhIIDW2+wHxlyXFqHMgDZ/KbnDjkhoY8st9EAHk51OxYFT4s4DngbwiEBfPkPGkmcVgsEVdQn4pKJeTHdcw4AxGqCvIE6/XyQ7yp365BrlCuJD5pz/9afv85z8fvG88si996UtD4RhvnDBO+hA0JEo8pAU5ELfnnbTIS3kwl5J2CvJPneDZQ6IQJ/ERj4ffTXaD54e0mTHwxwcsHKMtjOoPgHsQ7icvLpwbBQ/vchwYVT7iJh+QNHVAP6W/kk/KMq48o1DOc1nOAmeZ9n6RSTrjyKBjYyQhZQwexol9zo0zanQMOrpPP7q35V4Nz3QxDBh5iOCkO9JexvegwHhBfOihrIvzYhRSAwWBQNKQCQTNICudOk7h59hSh9QR5MxMAfXJOa4hxE/9cZ7rvqiL58LUN154WThPe6D+fZrb4yYudAvJold0DOlyztMjfS+X5xX4OUB4yke52XItvX5YeFslf6ypQJ98YAWyJq+7gfsgRAY5lJcBCftlHEc+RyHVgdcfIA/UhddXeUU3OKk8ZWSSzjgG0FExlBhNjB7GaBxBpx0bY+oGHEOAsO9GPzX8J0HUnpdR+TwKiA99oAeMNVLWiRvEszRunj55ZWAFOeNZ+iMGD7MbqEOvRwjGCdLvS3XsZT8IIFPE42OLLvHy04+DcN7bkHugfs8o+PVxhH4YEA96IB7yxVS8f1jFF0COA/f4/bR7BjKQIkTt+WPr+8cN4kUX6I68uN45R39kloSBFVuOAeGOqrOMvZFJOuPQcKNBR4WAIGiMJ940hjTtwG4EXNzYeBwYBwwURhYjgPeEgUq9M7/nvMLLAjBw6ACdoA+I2knaw5XlNEE+0oEEeYRIIBevP8rg+d0NhPGwqYxCOcwoSVE+ByGTT7xUxFdKO6m4jIrrNEBeqHM8Z/ei/TsB6NHbcapTzyePdphB8Gfzjz32WCBsUO43B8F+9OD6ct056H94zzyDZqoboqZ/kg8PVy5PxrEi/8BGxtFBZ4WAMO6QNIZzFEkjqbcF0o7u1yBrjIN70u4ZnWeU84exg1B8dqFM0qnR3Y8cN8iHk7QPJHz6mHyTV8rgGJcfwhCW+5DyfUdFmh55Jp8sGGOxmC9qc5JmS/ps07a3X6TlOii4lzR9EMGshC9qQ6+gTLJp2dgyKOVRj38QhilmBq1cK7eX/cL1sJc+uI4Oy3VHHiBo1hOwxZNmMJFxariTSTrjyKCDYxghojIhOdhPDQH7GB33nhGOHe5ZswV+z1nADeNhDCR6wXCnxMf5UXGlaYy6fpxI4/fBFXkkfwdJm/JBztQ5QhwpSabx7Lf+0nDc7+SE/sgnBIiXyjN0n0ZO03MZB7+WhvP70zZ4UBAHOiBPPDYgn7x+hn6A131aPuDnID9IEW+ads+9EPyoQWo576PiPQhGxU//Y9odDxphnQizWuCo6WXsH5mkM44MOisGCGPk3hiGswzv2AhGAIOIYWJqG685HaFjIPxZ9VEM53HA88q2LOPgOoFYnLxSgnbsFoeDe04CXiYGVpAf+fR626t8DsrFzAnPhxEIinjKhHTQMqT3OkiHaWQ8VJ7zMt3NAIO0HPvNt4dLw+7nvnHgXvKLPsgTjw0Q8kwbAGmZfB/hXtq7r8Wg3dOHmCkgLs9Xej/g/G55TsPuB2lcTtBMuePV89ocAwgGDAeNN+NoyCSdcWTQaVOPahRJu4FJOzgdHqPECJ1nXUz3udeAocJoIT7ldxSk6ZfzsRvcEHr6bN3zJ68+gEjj8/jRAYMWDC06gUzK8aXw+8pyUnCSJo+QNGTtg4n9gHupb165gzj94zM8g00HJb517KYD4PegP7YIRAcp+ytipINeOe9x7xVvCsJQ/rQOwX7vHwfygpB3xI9T+Dkvm/cDBHJEpxA8Ax7qhDJ6XJ6/sjg8bqSM9FpZHK4L+h3eM1PvPCNnERuPnjytNM00H4eVs8aoPJ0HAZmkM44FbkjdoAAnAd96o3Oj4MbJV42y7yQNCULUiN9/HkD+8PjJFwZ1XL4oIzqBnCGT1EsFroNxW5DunwTIO2m4J+0k7enupnOuIZSJeyFpPmLDr2KxWAqvmjITl4d1cexWPq75dXQIQUPOxM8WL9PjB+W49wPCp20rjeOgcaVw8k3LkKJ8njz4QJQy+axEOmgifBpnOY7jgscJIeNFQ9QsHGMA7e39JNLNGA3pezWTdMaxgc6LIXHQoSE1OreTbwqMEyN2ptF49xLyIwzCPRiucfeeJtwgIuQ5JendgC4wsukjgLKhBaO2vn/SID9O0uRzv5601xP55D6eD/OVMj7Vyde1IG28wfKAzbFX+Tx+8kLeIH4Imk9s4rFDYmUvGuxHd2kY8lXOG9grjnEo35fGW04jBfehR2Yhys+ygcdLHOWyltM8DNK4iN9XdTPLxeMoH0RknC6k8/lM0hnHAjqwEzJGD7jx4FoqDr8H0nNC9utO0sgoI3racANGXlKS9rKOA0TiJO0EmBK1I90/LZAmefFnqD61msLrrCwOyk8cTM1CzHwCk29pQ9h4u5Sd6yn2U1biJRz3Q1rEy+dK/feYIW7Pq+cnzdduaXDNr5fLtJ+87QbiIe+Ix5nGPSp+ztE2qANfuc4jhHTmBRAP/QUZFf9xgfho3wyeIWj2QbkeCXfcaWd8EJmkM44FGA0nVScvN0pumMod2o/TcAjnnfAR9s/aIHgZvJwHJWmmMdnH8Ho5U5x22TwP5AnC8+efkIXn7SB5YhCCd4uXi8cLqbKPR0jZ3cCXyz0OhCNOFopBzPyyGvGyqhtvk2spaaR53U8aHob6c9IDxLnfPI6Ct1vah7eRUXrkHGmy9bJC0v7+N/vlfNDuIE6mnonb+4XHc5wgbh+MejoZZ4NM0hlHhhsKjEjasQFGz6d53aimhoVzGHHEDS/XuN9Jn33OnQUwlKmxJM/kZ6/Bg98H6UF+7k07UVPOctynDdImPxBCukhpP3kijJcBUD+UCwKFnNMflSDulPzZ7pYG1whPXBA0U+h45zyLZiCAHsfdv1u8o+Btja3n66BxAO6hHdBe03f86Q+jiJo0vf2gN9o/K8EZMCGUsXwPcfKMmGfFkLX3M/I+qg0eFq4D4iR+b+tn1Qc/7MhazzgyvDNjNDBKqWGis2PMU4MO/BrGCSPuJEG41DggboSQ8wLykhqvUXmjfJCeD0AgnpScU32cNkibvJAnprshBvK5X5IGHs7rBrIhLrxfCBWiZtqbY6/bFOPSIRzhmfplihuShqw9HtIZhYPo08NSdy7Azx8kLkB4dEAfgJz9i3msufA2nIKwabuhzOje2whwvTogZn6ghF8HY7El8aKLg+Z1LxAf+aDNEj952K2dZ5wc1Bbmq94QsmQ5rNB56cSQs3sPeBRcA3T6VPy8G2P/vWF/p5TrxJeK33MeQL7TcpcNcAr3kpwA3QA70IeDOI9TxsHrgbxhiCFWJCWI/cLTIT7upYx45jxXxZOGqP3b1V5+T9/FQVwckw+8aBaL4UGzWIz4GEik4R3lePYD0tqt/nbT3zhwD+0ej5eFkIhPTZPGfuL0OJByvnhv+eMf/3j4qUgWdDlJj2pXRwXtlTbBlrhdV+TvJCRjNKT31UzSWQ4tDjowhgijxKtUbpjSMA6MqRtzDACGlylMjHLqSbtRcOF4VHyngZQEfD8VMC5vXk4naS+bl+ekBPh2FNAzU/CQJ6SaeqheJt+Owqj0HJSTOHl+jAeMV81zVh8EIOW4PQ7Oky+myfGi/XUrznEfGNUWuM9lL3A/A0nIFI+XY/caU6Tl2484IE/ixdvl62GkVQY6Qh+kmeaZeFxHIC0rxA05Q9YMhkmHa6P0cVSQL/KHkNc0n6R1nOJxZnwQ0v17412AjIx9AiMBKWOYRpH0qA5Ip4e48J4haJ9uxTh55yVeJ+iTMESHgRMB+XfD5TIKlMenujF2wMt2kuXxuEelQV7JF54SuqcOnEAd48qTohw3xwj3UpcMvljxDVHjTZMOuiAdZFQa5IM8vfHGG8GL9o+WoGuPP03H4yjv7wZ0D+H5s2PaGHXj5ff4DwPigDzpBzw79g+BMIAlPfoF15F0AOricXjbIh9+nn2/j3OeT98/Tnj/RKizVD/HDc/7cZfhUYDaQP6BjYyjww2FT3e7MSobkzLo9D7dijFwQ+z3pfefF5Dn1LvgOCWIMjhPmFR2C39aIH28UwZHlOco+fF70zjYp27xoHkuDenyTJk0uZa2CbacQ6d44LxiRXjI3b3oNO4ydru2G0jXCZN25nKU9kZeGABAzExLf+pTn7KPfvSj4TkyP1Dhv5WON+zfB3CvOE2bbSqA9oYuysTp7fA4QXykxQyLtw/PR8bp4ZVXXsmedMbxAEL1KcTyayIgNTYODAHGBg8LomYfg4NBQJzQfIucBdK8kweMoxO1520cuEaZyqR+1iAf6J31AP6Y4TDwsqRlcn0RJ6T79ttvB8LlGTNrD9BdOT2OyQekzFQ39/hzaHQ3Smfl9nRQQIru2R4HQQPySXyQ7xNPPBEI+rOf/ax94QtfsC9+8Yv2p3/6p+EY8vZFYKzY9s/ijnoW7UA/zEygF3/GD46rPXm9Adpq2i8P2z4yDg/V6322maQzjgw6tpM0U948h2O6Dw/BSXoUMC5O0oiP2lMSZIvBcPI+bbjhcuOFsSJPLnvli/CUw4Xj0y6H5z0F+YBA8W7ZUpY0X+zvN5/lcJ4eW7w+94x///vfh1+HwvC70few6BFChoB8epxpb9pHOS/7zdc4eHy0TUgaYmQ/JepROtsPPG8QNX2A6e7Pfe5z9td//df2H/7Df7D/+B//o/37f//v7a/+6q/sy1/+ciBsiJyfgsTD3q3PUE8sokOP/sW14xhYjILXB/3SZ7kyTh2ZpDOODxgKDBOeNMYJbxqDgxEZZ1Q5j6HBCDC1hnCMQWCLgUbOitwcbrTdGJI/J+i98sV1wrl4eJeTxG7Gm7TRO4bfvaU0P2l5DwvKSryk4d/2hoQx/NRpGj/HkAKfF4WE2BIOnaXwPB5Vd6RN24Sgj9OTdhAPAwA8ap5NP/vss8Fr/shHPmKf+MQngif9mc98JhD4H//xH9vHPvax8GtTDHDJTwrPK/rgB0b8gy60Qcdx5Budul7RO+2iPN19XPoZhaPW6SOI2/zJJJ1xbMAD4L1QnrcheNUYnHGdz40CBtqJ2omZfYxEOpI/y07sBsrzWybdceAa4fwewu91z3GibFS9DOQBHUOMGGJ0zrnjAPGn5ab+8NjxkCFrprw55+kRlmO8QzxoX9E9jhw4l24PA+JzT7pMiuAocTtIg7gZrELWDFzxlh9//PHgYb/00kvhlSp/rYppb8KM6jOQNPXF4AXd+EAnDZfq6KigbmgXZZI+SZx0/A8bpI9VtpmkM44FdDAMCVPeELT/shVGcLfOR+fHmDthQMxsMdgsOsKgYygIc1Ygjy4YL4wjhqtsJMtI73PCQojD70vDjJPjAHXg9UCc5ANd4+Wie/LnaaVhDwvPu5cbzw+C5nkzREMdo0N0QfpO0HiJft315HKcoK3iRfvHRgDppXVzGLjuXH9sSQshHdKkj/D8mX7Cj1j4YjJ/Ju33lsuOHiFn6g3deZ359TTdo4K4SQdhAEXaaVonBS9DllCP7/Enk3TGsYBGlZJ0+j6nP+8rGt4O0OndUEMYkDLkzLQozzLxGjAUGI2zgucRsCUvyG4G3c/7vRjV1LD6tf1gv+H2A+IiD3jOGHx0nnq1iYE4MtJ8M9CiXiFhBFL2wQHXOKbOqW/yQ5uh7dCeIC5kt3Z0EDhhEjdpODGSX9fDUeA6TPPq51woC+mSvg8UOO9tynWX7nONeiu3o5MAaVE/9D22PrjMOD2oPWRPOuN44SSNBw1JI0zz4U1zDWCIQGqE3CDgbTEtikeFx4Uxx2hjxN14nTZIsyyjCLocxs8RjvAYVgxseu9+BLjODgruS8VB+uQFvULU7JMWxIF42HJeynIQUG4MPl4ydQthc+yDBQZn/mMceJS0HV5j8kWI6atKaVkOA9oiBElbhSCdpI8DrmvSQNKBhaeB/l3QIwRIuekDaRvx64jvp/A4PV4PexwgPfJEG0nzBTy940RalixRhAX+ZJLOODbQsDCivniMKe90Adk4uEHAUPszSX8Fh1dNnEQeRpBvjJtLamyLjnjqcGOeDhz8XFmOC8RFHTPooo7ZuhcPESDkg/bCs1oWWL3yyith/8UXXwwLr5gahsBpY4eFt1EGjhA0RO3E74MUJ9WjgPtHxVHWLe3BSRqhTjgH0rDpPacB0qI+aB9O0j7lnXFqyAvHMo4PbpQwcr6q1ae8MaycB+VOzjFGCSPNlCdeFq/rsHUv2knkYYQbO4RypiQNjkoGR4ETRJqvVI4TxEdaPq3NjAmeM0SNJw05QZh88IPXknifmJXPn//858Pxpz/96eEPSxBuHAnuBW+fDCQZPLIPSUPMbH3/pFDWLXr3wRIkfZ4GpOSN/Lg3TT7PS94+JNjkTybpjGMDRhMDx/QhHtGNGzeCMGXpU4qjDCsExkIhnkHjRSPsY8Af5tG7l5XyUQ4nxNMszzidkwfy4oMHjlM5CsbFg5FntgSSxptGmP5m6hsyYPYFD/rP//zP7W/+5m+G7xX7u8V/8id/Ejxq2tZBp6g9L5A0HjRpMYCErIkr9Z6PWv79gnRGESHnzgppe6FtMHDwBZ3naQDxIcFb/MkknXFsoAMjdHKMH9OTTtJ4LKOMKuExBnhTGGs33HhcD7sX7aAMLqdJ0uP0XYYbZq4dJm9+X1nKoOwYe+qWQRhrDvgKGfUNeQM8Zaa3eS3pj/7oj8K7xHjTeNac89eUnFgPAvLEPb5uAnGSpvzk7zTrB5AegzcI2j1pzp0FvB24kA/yRJ3RF52kuZZx8lBbzQvHMo4PdN6UjDCEGFxf/ANJjwPGACPF82eImmlQX9B02kbzOOH5di86JemzLhOGFq8SgmJ7WMPrZUmlDIgRIR2uY/CpZ17JYu0Bwr4vJnMiZTqaRyW0H8gZYeDH+/ep95vKXiAPxA3RO0kzxU290N4Q6mlUOU4CpEPbwIP2Z9KnlfYooEP0CsiH5+s85O3DBrXJebaZpDOODd7BfUoRQ4hRRfx1LDcAKdxQQdTpqB3D+SgAfTihgLKhG0cu+yGd/WBUPJwjX4hfZ3uQNCkHZOk/y0g9MyiD/Khrj7scL3XLegPWHfAVMgSi5pOh/n40+vJnxJ5PCJu0/FlyOe+pjkeB6z7VTV79MQw4rcGT68LzSboMCtAJJEg/OEoediv/Xkjz5SBf2ZM+G2gAGUnaKyZLlqMKRhDDieHDW8GgsniMzyJiFCFtjC5hy3Bjxfa0DOZpAX2UFySVy1bWpevIt0dFOR6vKye6suwFrx8Ik0cafDGL6Wj/xSe+quVkTVvwekcgI0gaYoag+Qwo+74OATIY5c06yeL9EifHaZ4Rh+cP+DXy4K930SYZWBCHt7c07EFxkPvSsKTtMy1ImpfDwuM/qIBy2tQVs1oQNd40+cs4Hahf5enujJMDxg+jyCpvjCFei38m1A1CGRiIssH0bVkeBng+d8uzXxsnxwH06TplS7xePwwgUo/0oGCGBIJmURcLvv7iL/4i/HAE36OGtHm+zK9BMUAjTYDh5xk0pMwahHS1N+/KQwiQdFkHPk3t70wTX1o2wLn0Hr/u5YXkaYc+1T0qjqOgnOcUnPf8eRjfeh6OKx+HAWnT/9I+SD1Aznl19+lCeg5fGwOZpDOOFXRiFwySP1NkGhQDi6FNDZTvp3BD4NuHFWk5zlNZ0LnPeJSnjQ8KBmC8y8wrUvwc45e+9KUg7EPcnGfFNp6rT4Fj+JnW9g+YQMwcQwQ+7UsYkOaL+9MBH3E5XL+j2pSX1x/BMLBgS3yjwp40PI9pWuehfXg7Tb1l6oGp7jzdfbqQjoMXDTJJZxwb0k7uHR1vBcPK94nZYijxaFKkRsuFeDKOBq+PFOiWwROkVfakU7378Sh4GOqWwRe/3sQUNx8fYbrbCfvP/uzPgrA6G48acmSQBiBiDD9esxt/z5N7myDNPwM+2hFCXOQ9DYd4vv28bxmM4D1zLwMGiB6SBul9h8Fh7ztPSPWcgnqijpjyZhCVEnjGiSJ8yARkks44dtDh6cwYL1+ow3NASBoPCINZnvZ7FDGqbE4mjtMuv+sc/TtJOzEeBBBqOgDzRWM8n+aDJHjX/pOMTHvzfrOTNGnRPiAAn0IlD5AwQhiOy7pxkoZkSYtjwqXw8qVlJD7aoP/6FPnjmHZYTuO04Hk873BP2qe7M04N8Z1EIZN0xrEjJSJIAGOO55JOVWI43YtDnLQfRbg+XCcOL68b7FFyHEjTJU7XNQQGUbGlDhz7SZ97/NkuQh1Tp8THeQZlvDL13HPP2fPPPx8Ikilmn0nxQYEP5riX6z4NTRiH55/zxMtAgEGBD/g8n55n4naC9kEixE4+8PghaZ5re5nL9XIYeNoPK8blncVszHT4Ywh05WHZPw7dZYxEJumMk4F3XBc6NIYU44uBxRPCC4KwMZ4YWgwpBjM1FOy7ZBwc6M3rYBQgMQZJ1I3rfpS+y+c9Pu6l/vCOITyOCePXiRPi9YWDhIPISc8HCQ7Ccp7rtAWPBwLHk3PhPojayRxP2uMrx8kxcTEohJRZ3MZUPNPukDzXRiGNg/3dxMMcFV5WxPV3HPEeFOWyAfQOQft70hx7HkG6n3F8kF7zwrGM48Oojso5FzwajDXGkeeXeFdMfzL1iIflzwcxrI8iXA+jcBLGeK84ue7ECFlRPwfNB/cy6EKoW46BE6t7yD6T4gScpuU68fywxXNjERkftmHrwqtZ6WtAhCUuv8/joQ2RFwZ/DAYhaH9WzhbvnsEF95bh8YB0fxz2E2YvUJb0FawyCZ4mKE+5TClJI+SRPANv16PuyzgapM+tYjeTdMbRUDYoaYelM3Mdg4gnhcF89dVXw3NKXtHhk48f+9jHhs8I3YDvFqfDz51ncZSPwahzo+DhDiKj4DrlOkQGuUGa7o36fYRLxVE+ZlDFFDIzI9QdXjNxErcLcXo6hCcMwPA7GXmcHLM4iVex/CtkfDLUX9FKv/fNq1usCE8JG7BlUICXzeAv/bwo7YyBIQNCL29anhRpfPuVg8Lvodx4qJQFMoQEx+XrLIB+/SNDvsgv1TlI9ZDl2CR70hmnAwwOhhpvCy8GY8mrOf6aDgaU54R4PRhzjPt5MlJHAZ3NQZlczhrkCz1DnBAs29TDTZHmOb0OuUPSeNJO9E7SwO/jHuLmOiTtHqzHyRaSwnPm06C//OUv7Xvf+559//vftx/96Ef205/+NMjPfvYz+8lPfhL2X3/99fC1Mr4B7iuOSYf4eVZNe2IgyK9nMRikzTFrQ1nTAclu2E+Y4wDlJ/+QNVvEz58VymmTJ+oIST3pFKelrw8RMklnnA7o8HRgCBivC0+anyCEpHk155Of/GRYCcw1jL0b+UcJZ2lwxwE9o288SwZQEJwbWra+T95dgNcP08n+aU1IHoJ2ENYJxw061yFIPF2IOiVziJYvkPH1Mcj5q1/9qv3jP/6j/dM//dMO+drXvmZf//rXQ5jf/OY3wbtmKhziID5IGO8ZYqZ9+UdVeLzCNfJAftyLPwukugSu61T35w3kyesU3fmAwq9lHD+k1/ALWCCTdMaRkHZS3y933PQ8xhRj7VOgGPvyIqBHEW6YR5EDehklx4lynOyjb/ROXUCcTiAYYLaj8sExZMd9kDSPMVJPPL2HODDo/izT4ek4SI8wTGFDvH/4wx+Cx/zd737X/uVf/mUo3/72t+1f//Vf7Ve/+lWY9ubVIEB+eObNFDcDQGZqeAbtz5+9fOQrLZ8jzbNvTwJpmuAk0zoOpPkj79ShLx4DrjeulcuWcTQ8/fTTmaQzjg9pZ/Z978B+jGH0Z2/+3qV7QL6wKPXmHiW4ATuoITsJXXidoHf0zSAJTxrShWzxdBEInOtsneAc7BOG68RDvfI82Rd5+YcvqGeO+bIY09npM81UF+xzjmvcyzQ2P2OJZ/3b3/42eM0I09x855uftmQhGfcAH/ixipzFYQifIqVs5UGfp+Vwfbj4uZPGaaRxVKR1hM4gZ5/y5lpahjRsxtEgXb4n3Q5HtZmkM46Mcgel844SBx0e4RzkzHNNPDI8njRc+b6HFejHpYy0fGm4ceGPCo+TdCExVtxDaCzec8ED5TykB4G7JwqoN+JgsMUnPSHMt956KxAqJOq/aMV5prD5ZSsWgHEO4oWsU68aEJ+3CcSnU10HLuNAeF/cRL44hpx9sDFqkOHwfbYuJ4Vy3Ced3kExTs+coz6oN4T9FGldZRwLhl40yCSdcWTsx9AQxr0a78xMU+K98VwTovbnm6Ac58NsACg3QnnZpmU7q3KRD3TNgj2e47I2gIVWTBfzHJcFfUwZ8zyXuoHwgBtjvGNI+Qc/+IF95zvfsW9961tDYUqa8yz2+vnPfx6mrvGEIW5/hlwut8frBh8djROH7xPevXD/gQ7i4brr28N6XaTnfHsa8HTTNNN918tp5mkvkCcGPtRb6kmnKB9nHB6q+x0kXfvbv/3b/+qNJkuWg4oj3R+F8j1snbTo4HhYTHMiTJO6sQbl7Sjslf5ZgXxBhnztCjLEU2XWAA8v1cdZAN3jZTpZkzdI2d9jx5tmpgMChJQx0E5+1AVTznjJTEFDwj41zTNlvGtWa7/xxhthxTbXIGkIFIO/X5R1RLocO9Gmxzx/ZhW3PytPBxbA4yrLacPTRZfoFj2hQ2Ya0LOHOQuM6mO0EdqHz7gwmGZ2BZ2Dcp0cRjJ24L/93d/93deL/exJZ5w8vBOWOyYkDVnxPBRCgBgwBBgBDKzf97CC/DsJMrWcLtLiGsbNByNl4zjKWB4Uu+nP9U/eeJWKAQS/VoX3jLDPwIJrLOwjzynwiJnChpQhYRZzufziF78I3jOvTOFNcw4i2o2gPa+uCy9/euzn0nKx78cMIvwjKD4tm96Xwu9L4zoNkJ6TGUjzNiqfp4lx6ae68nwDD18+n3E0SK9vF7sBmaQzTgxp5007sZ9HMFgsQML7gaT5IhnPQs+Dp3kcgNwgZsgQoaxO0iAlklSAb48C1+E4IS8MINA5r8ExWPJPt45aue3AA2Rq2Z878xES9hE+NgIp4027R01YiBOk8ZTjBeVypzoph03vJ368e6a9IWwGBGlco9ICfv40ZBRB+3nkPMDz6iBftAEGzgiDOwdl8PDpPRmHh/SYn0lnHB/SjnnQTuodHAOA94wXDUkwbYlhKBvmg8b/sCAlktMCukScHDC8boh9IAEYRIzySNnnPERYFsiSBVx4tZCzr+Qvp3nY+vS0PV8eD2ngReOxs+/59XQPm95xg7I7yBO6dwJE7+n100Sqo1R35CkdaJJPzpf1m3E8kC4zSWccL9IO6vsH6bQYJaaCWaAEQWMIyvcfJt6zBkYM0sKrw/NEIA8nF0B5XM4DqAv3lMinLxRK81zeluHl9jKz70jLe9gyl9PlGCGvkDSeNGmm4c6LftN8sA8BMihKX0M8DyTt8DxC0uSPvsksF3D9kt+zyvOjiPQdaZA1m3FklI2md3Tv9OWOXwbX6fgYgtSLS42Ax1FO67wDgsOzgzjY4lVCJpAe2I9+TgLosSzADS55Io/k30naQVgn7VHCNUjSw4yru8OWPb0nTZd8+nQ3+2l6HmYcPC+Hyc9B4HkgHQZDtHvIz3/Zi330v1teTwrkqUy2HPvsCgRNH3VPGpxFPh9lSJ873pEGmaQzjozDGLbyPW4gnCBSPEyGgLynkhIdkpLXWYM8kJ80T54vJ9pRz3YPCo93nBwUo+7hnHvSvB3ged5PWyqHOS3Q1n3hJDNIKUmfF6CbcdPxrktv62elx0cMO7xokEk641hwkA46KqyTgpNFGobjUcb1PIH8YswQDBnbcjk5LpfrtOG6RNB1WdLzDCp8uvug8LJ6edN0x0kZqa4co8L5OfKJF+0Lx/x8mg8wKo7ThKcP2dFW8FB99f9ZTXe7jkbpHIzSWXrPuPsyDgbpMZN0xslht0477rwDUoCkMbROFn6e/fTcKHBtNzlJUCZImalAvtCFV8QWz8NJG+OLcIwR3k0XpwHXyTj9UA88T2YBWEp4BwH3UEbKjy7wGkd5Yo5ReXEdcb7cBlyHHoY8+2I1n/LmGum5zkG69f0Ufv4kxDHq3KjynwXSPNEnaQP+mVf20Sv59LYNjpr3VB8fZhEySWecP9C5naBdvNMftfOfFiCBlJAhJc6xxVPCS3JPiXDnAa7XwjikhiLUQWqYfZZjv0jrjDhTktwv0vpP4wOe1zRO8sx0N0TNs2nyzX1puPL2LDCqPGDUubNAqi/qnMEa7SBdUwF88APOS94fdkjvO96RBpmkM84FfMSOYAQ4fpg6PvnFmGHE8OLYYuDwHnnWyDvH/swR4sYIcr3sHZ403ACn4ucd5Ic6wDBDdhjnw3jThPcyQqC+2pt94AMbJ3DPQ3qf64drHj69x0EYrwP0n+abOICnkd532iCfqQDK4rMNbM8if+TF9V2G903aNOL150jLknE0SI/Zk844f6CDY0ydpDG0GIaHAW7cnCC8DBxjdCHn9P1vpsQhmTLBnIWR8zykefF9LxPCOfLtq3t9fzdJwzNQcQJygnWydeHcOKT5Axz7ufSa65HBBZ/XhKypE9et35fecxYgPykhUn505I8DzjJ/rsNUTz6rgj4Z+KQ69bL4ccbRIJ1nks44X/BO7oYAA/swkbSDcnhZAKSE58wvSr300kth69/sdlJyb/AsjLKnWU7bjS15owxM0fM1Mj4PymCDcqTiv5rl+37sAxO+JMfXy3gHnnj8eb0vlHIi5zGAk7mTOPuI66ucV9dd+TztiG/AM/XtMwBp2L3kJOHtxIX0IGYnaS//WSDNU6qLlKTLAx+2maSPD+V3pEHlnXfeydrNOHGMM350bowAng8/MvCP//iP4VeU+EEGjMFxwdMvG5Nx+XKUr6f3c83JBEPrAuFARJATBP2JT3wi/MYx5AUxEZ5790r7pOFlSctEeRgg3b59O3zSk29z89lPjDPG2PO8W/590EX9+XQzx+z7OYRzo4T0uceFYz+PkN9UCJOC75D/+Z//uX3lK18Jv+7FAIE6ScuZ7pex27WjwuNm6wMh9Mv3z//lX/7Fvv/97weds/jtKO2Dew9bDh8kcD+6pU2gU34l7S/+4i/s4x//uD3++ONhUEEYT+esBhePCqTH95599tmni8MhMklnnArGGRw6OAZ7YWEhEDMk/b3vfS/8khLnjwtOKmk+3Lj4dhTSewiX3oPxgnQhZMQ9QrxDvGYMGST98ssvB68Sz9qJHIOWGrU07tOEp4tQTvKEYeaZLr8XzTe58UghSQ8DytsU3E/d4X35rAj3OznzOIAZE66z7+dd0rAu/hgE4XpK2k7cpIvwDfg/+ZM/CYTy6U9/Onjz1E0Kwo/DbteOA55XdA3R8b1ziBmSpu1D2Axa0a3rl/BglL5HwcMdpiyerueTds4vo6FLBj78jCk6ZoDBdcL5PRlHwrefeeaZrxT7Q1Tefffd07cMGRkCnZpOjuHlRxn4feJ/+qd/sh/+8If25ptvhvPHBQwi5IhRxOgAJwA38qOMTGp83CC54SM+yNengSFmn8JlWpcfquAaU8VM75I2cTlBe9wep8d7GiiXq2xsnVidFNM8ej4pg6NcHu7nXtcv8Tuxct4fbTiRIylhp+cI4yuL/R4Xwvg9nhZ6Z/YCQuG3sSFp6oR8eZnPEq4f8kKbgJAZlH73u98Ns0j8ghgDJOB69foBu5WhfC095n6PYzek95Au/YX2zazEn/3ZnwWPmsGnk7Rjt3xl7A3Vzf9Xg5//W3E4RCbpjDMDnZpOjiHml5L4ScN//ud/DkaKn0HECB8XIFQnTzcueIjlhTBlkEc3PtyTGiUMLB4GP+v46quvDheHkQ6kzL4/g3XvmXQ8To93v8bzOEHaTrJOop4HziMYZ5c0r66DtBwuHifhiBfxe9giTv5Owr7vAtkShi3XIWbqia3vu9BGnMjZcg8DJX5NDW/ap7upE0D+yCf5OAuQNqB8gLZIO3znnXfCVLdPeTODAbwuXI8Oj6eM8nmO/Zzrfz9l93uoN9JnVuhjH/uYffnLXw565edMyTv5AuPyk7F/qF7+D5H0/7M4HCKTdMaZgY6NEcDwqh3aa6+9Zt/61rfC7xHzA/gY4eMA6WBQ+KUtvFqmpDHmGEK8GAy8E08Z3JsarDQcU6iQ82c+85ngXTzzzDPDH8QnDYR0IehxRmwvoznuvuOAl81JGnh+MMyQM2VgMEI5nOA8LPt+bpSkKJfRdelk7OLeNtfYcs6Jmq3vO1mn+07UgFfdIBI8PmY4qBMvE3nbS+8nBdcN5SR98kO+WQPADNJ3vvOdILdu3QrhuU6+PfxuKOu9fOz3H6TshCN9Zido61/60pfsi1/8Yhj80K6pozSNjCPh/y4b8v8u9ofIT/ozzhwYAoxQ6kXt14jsFxgUPCyMDdOfeLcQj2O39Lg26jrGCwKDEPCYWb2M1wZR8/wZ783JbRSOu4wHAWk7ESIcY2zRPZ4dAxiIghkOCITpV1/ZWyZpdIs4objRZuvC+VQI77rz98jRHXVDHflqcjzi559/Piy8w5ODHBgUff7zn7cvfOELgTTw7piGZcsxz0yZ4SDeNC+etp87C7g+0jyQJwZD6CJtMwfJp4cd1aYOEs84pIMmby8Zxwvp9AMru0Em6YwzhXd2NwCQAEThRHAccI/QF3Ox6hrC5jzp72Zw/PqocG70nXDce2afuHcznOcB5CslXARPlEV8rAlgAdPPfvazMLPBwiYeQbB2AMLmq154r4Snzqg/N+TUH+LnUv2l4iBd9AU5oT+ICsLyRXnUG3XG4wSejTJjAXGzII9HDXjMEDiCtwdBE5568XyA8iDiLOH6Rg9saTNebm8/+0W5PB4nZSUeBF1w7NcPCu7xunV9Orh2mDgzdkJ95ffF7g5kks44VXiHTjs2hpzOfxRPumyoHG4A8XR9IRcGHIOI0SLt3YjEr3sYj9O3iIfz6w6PY5w4PJ5RclIgbjfeCPvkiVXdPB9lXQCPHr72ta8F+eY3vxmelfJI4o033rCbN28OHxdA1tQZcFJAt8SHXjDqqRC2LKmO/b70Xj9GAPknDYid+kXYJ23CMAXOjADi3r/rM9X9WYO8eDmYkqddMlBxb9p1sRtcZy6uGx88QvxO/pw/DKgD+mbaP0kH8XSBnxslGeMh/a1q4Jk96YzzB+/gbgTckz4uYLQxfnhjPpXKNChGkHT3MoC7AYNH/E50Lpx/GIyTG1bgdQBJM8XN63B40TwnZcUxJP2Nb3wjyLe//W37wQ9+EDzs3/3ud2E9AR42hM2UON41dZnGn2KUXjws21H5Ij7i5flt+hwaEiZdBgysY2CVNAsQyRtvC+D94/n7uoNy/KcNTzvVAdu0Lflgg/Oe3zT8fsD9kDKkzyJGBPLnPDioDtAd9eADqjRPnseMw0N6fL3Y/QAySWecC7ghxgiw70YgJbzDAKMESfOcmGeevogoxWG9C+7DoGL8/Hli6tEdNe8nCfSLsUXnPjhCIGk+rgFR41FDcr/+9a+DF41H/T/+x/+w//bf/pv9z//5P8PrcqxG/vGPfxzC4GFzH4TJxzgg1ZQY3ZC7Tlw/gGtOAl7/fp5zkKwTsr+/zcCAAQIfwcHzJy/k8X/9r/8V8sebAj//+c9Dnpied486zctZwNNO20Z6Lm07nCfPfm2/4H7aIo8MGJT6GgkGAQeJx+H5oG6QFK7TjCPhh8X2A6j97d/+7X8t9jMyjg2jDEG5I7sRwpizSIkvXPEslGeiGFSu7degEG5UWAwT09t8MQnhmTQeGIuhMPKQkpOC58/jGZVfv8aWuH1xk6/shrC55vGl8Z43eHkw6BhadEEd4IFSDxAh5Ojk6V4s3jIk7GQJqbNFqDs+ycl14nNSRTjPcbotn+M+tpAqW4+f9sEUO94yAweImXwy/Y7XDBnzDJ3zDBaoW/LNgIxFaCzq81fhzgq0A28/abvgnOufD5sw8EAf6NoJ2uH37wXihqQpM4960AP9zCXNy17wNsJAlNkonvkjDEbJH20DMLjYLc79pvdhhOrj//d3f/d33y0Od6CiRn8+LUjGIwE3RL5NQafFkGKQ8cb89ROIwr0wwuwWhyM1AB6Oc3jPL7zwgv3pn/6pfepTnwoLjzDyeIakSVoYw92mZx0YqhSQMiuNWWXMaym+ohhjRd5Tj+M8GijPE/nFS4UAf/SjH4U6gPggRfTi9eCCHhAIj0EJU6mQIIMhHiewZcYCguA6YUnDPcSyHj1e3/ct6TJY86ltBglsaS+QOUTGlmOEa+TX2w71w0Kyv/qrvwqvyNEO8Cw9jdMG7cvLSv68vaEX8k27/MlPfmJf/epXw6CDgYkT4H7yXG6/tEUGkQxMqStmFPyxBG1zv3ESjvuJh4/D/Lt/9+/sb/7mb8Ig1WdhCANp7yfOjJH4Nxrsf6PY34FM0hknCjccZQMC6NAYCwwtzz557smUJdOsGCcnB+4ddX+K1Dh4WIwfK4JZAcwrOpA0JMJzS56z+pfN8AwxNnsBcvH8sM8AAKPFAADBo8Ywco0wTtLck+bvvMDzhAHGcOOFohO+fMX0NR5sStIpOKac6Nin/DHa/vyTfTw54iZcKtzrdYpw7AI4B0gXHZIHhDbhpAARQ9ouHHtendggZIj5r//6r0P90A7wKsnTWcDL6vteTnRIniFRyPnrX/96IGsGkJQJ+H27weNzUFZ+8ASipo7w0P11uoOSNPVGX+LToJD0v/23/zbUs9cPYdDrfuLM+CCk32tyIOaLwx3Iz6QzzhwYAoyUG1o6fmpwysZnP8BYYJiYosNYpe8uQyhOHgdFarScoBD2Oc91lxSHKcNpgbyhf7xp90g5HpdnL58baDxdSB4vDW+QRWdMPfOcGM8cgfyZveDb1AwC2Lpw7J/ETIVz3MP9/ioYgwcGWXj9DCJI1xerkWdvOwj5ojyQEuHc0x5XrtPAuLTT9ko7ZXuY9pkibaO0d2+jyEHh9e0DJNc3OGycGUPcHkfQIJN0xpmBju0GFeOJASiT9DijthcwUBCyv2PrzyR5NudG6yDGJc0rQvzEkZI050bFmZZllJwVPH28T4wuMxqIzyyMy5uXz+91cnTChuw9LsiRaWmeVSM8c/Xn1wjH5XP+XJt7EY8LwuW5LfmDcNNBHfnw8jg4T148Xe6njXm4cXKSGNXePE3aEd4/bRYvNSVp7vP2tV8Qnnbp7dRJ+iBI65p6RufoPh3wkE7a9sdJxlj8tNiORCbpjDMHHT019sdhKDFMGDzImcUueNN4J6k3sV/DUQ7LPkaJNJCUoB37jfusga4RDC4kVvakkd3K4nXlYRHqkPtT8k4lvTZKuObhfMt52oi3k/T+UQTtYCrcBwkQPYMIwp8VRuXRAZEysKStQtK0K8de7akcq7dRJ2mk3EYPAvKNziFpf8TAMSDOw8abEfBasR2JTNIZZw4MgBvg3YzYbvD73FjwPBRD55+axIvGCAJPZz/GxcOUw2H8iM9J2q8T72HLcFYgv3iYeKnIUaeF0UU6iCnrKIWHdUJxUmHr50fB9ZyKgzg9LYgEcvbV5ZC0E/tZoZxf36fckDRtlQGmt1cvyyj9OcpXXK+uT4Tj3eLYC+iNduIkzTEgTpeMg0Nt8ZfF7khkks44UXjHHdWBMU5Ozm44U+NZNmZ7gTQwRBgkprV5tsezaAQvmvNpmp7WfowL96XhPB0n6jKZpOH3E/9ZgXyie4yuk7R7SXvp3vXNNhW/Nuq8g2PudXFSZss1r6fd8sA1lxQeN+AaU95O0ukswXkDZafdMrikvXrbGqU/B2f9ShrCdUCcxMOg1XV7WNBOGLzhTTPYcU8642hQveTp7oyzhRuGsoHAUGKI6ewuRzGebpicpP0dUciaY4wU8bsA3+5mvMp54ph0MH4uxJ0Sg+MoRvGk4XnD6PKcl6lutu4llcs9DuUy+jH3l3UxSlL4PakcBsRLfXA/ZfJn4xA2ROMDtPME2hBkCkEjvsCRsozSRaq5ygg1cR9xEg9CO/U2ehigM3QHQftgJ+PokE7Hfm0MZJLOOHW4ccbo0NEhCQQD4FNoBwXx+RbDhlFiytCnDtMV3R7WDZ+L5yuVUdd939NJXzXyMAeRs4KnjdH1hVkQGlOaB6kH9FEG5zDqxIM4KaZlJoxf83B+7HF6+FGyHxAP5aNsELXPFKRpnBbSPJfLwdZJmilvSJptmaRH5lmnCm0N/3IP7dHbKHG5N31YkDb9FX0y2GHfB0Ij81WCl3eUfIjx2vPPP7/rD+dnks44NZQ7snfO1Eh7mP10eke5o2OIfNoQSQ0URsWNl5PqfvCBvFe3f7mJuNK4Hxaj4/mEtCBnjK97mZR3P3UwKoyf8zj2iicNt5/w+4HHQZuiXJCzD0TO0gvcrW3QdmhHtFUXzu1HLx5r2BZpeFz0hXSQehSgN9qL65Dy7JW3jPGQ3nb1okEm6YwzBZ3cDddROntqfCDOdAEORsoNFMJ+Ok2d5qGMHeeVtZBH/fN4XDyOcfGcR3he3eiOmsnwOhkn5xHki4GGC2TCIASSRtwLPAjQ1GnULHWSti2Od+hZmRi4bJ9K8hf3uIW2TdunL4yaSToMaB/MetFe2Pf8nef2cM7xs2I7FpmkM04NdGg3EOk+OGpH93sxQhglnkX7u9EYKDcmbDFWnEtJGqTbHSKvGelXlEZhGknHib4cjyON4+xBHnZKtRK7/9pa/NRm+iza5XA4eHmPW0/lvFM2Fo/Nzy+Eae/2Fu9Lc0XpFvr4oESEvSK67bPHD8pPO6J9eruinaVl2VeNEEhSq8XV4gxUmT732aRtPbvO91+qdMDDYxHH4dvKhx67vn4FMklnnDpSY5zuH7ajcx+C10R8GCQ+CMGqbkga48R5jx8jyLlR5JruB3DIOT9fZLFW3TamqYdyfowV+UiFZ8I7BY5m0LG+vmorK5GkD+phjsbBdLCr/o8JEAoDkaWlRRGMSLqzpbPooadER+uHcqhGwzbIwYo1Ej7IGwXK7oO/2D63p7uLAHFboMjVB0Aa/KvXa4GkfSGak77Do9uvysmHLxzj8UFK0hmHRibpjPMLN8hsXQ4LCBpghDBIrOjGm8ZIOYm6uLfCluPd0sU+Bl/L8xeCap94iEPCvi4GgzkUwuF5F8J9vj+U4l9yl2QcymF8X+WuIJBNKsW5QEKIyDdIp5Cu8s10JQv3+ILXim21163b61h/EHV5NHg+HZSUeD3ffj3Vve8H5RVycFBNXs/VaoyD9sEgZG2NL5YtW68vkq6IZIJsSRfaIujGCv24LqXDSqrPlMjDeT/eLldayijJP4UfKK64RTinQMp4tWib9frOwV+w1EgIl0iBNC1Au61qINlstmxiIk53xwEpV8mrUOSbegn50k27DTK5xkyLPx5hn/xlHA7S5+ozzzzz++JwLLKGM84MGE46OiNyfx66m5HYDzBEKUn7RyHcmGDwMH6+mKYhj2UcUW8bPO0N86VwCgsxh/sK4Rwh3OAi/aHIDA6NMRINY/DgkHhnSVLEY91Z/CvuD3EgkAmzCJAJ+wkZVyGjTW2RjULWbSDp2aq1uw9sY2tJct86XZ0f8ItG8iBjkQ6F7fuK/Ep32+oryhLOpde4CfG6OGTiAdEjZXBFfKDfL7zATQ1INlXW3n3VyYNC7ltvsKR6WVa5VyXrVq1sKB+bEumjyg9IdHQuEneQKjMR6LyQKo9SVBAlqRKFMsVi0VZEjhLqvq97o3QL6Uu4I9RmoQu1rZqIOnjSrMZ2PYWL2xipIsIQlnxVrdVUO5dA1q0W3jmDU9psDD0qjg+kk8D7K960z7p4/xnVhzLGQ/rac9EY8KrKyDh1QNLe4Rmd+8riwwIjwTQhK7r9/Wif5nMDwhZyHq78Flnv8IYxskgIHQ3WQHnq90SMMvQBxIUkBA0CMWsbSVkGjWPt94aCQU49qJ1CqlB9FEVLpBjc4m801IpD9IonhpEfQMiGV6wtUhOh1OQR1rZsUNsI0q+tW1/k06+uaF+kJBmImDq9BZHzXVvfuicvml9GWlUqbRVrYLLj2kbDe1AZ5rwgliChFK66uM/5UDJtBlJe/IfB90cQ0kS45hLj2h2efiFUSjBzFZGKvOmttTAo2eres07/jurkjnUHt7R/S3q9K70tiiAfSFZVfpF1EBF2TYQtnVal22pdhF3j9SM8yb72kYHOF0QtxGwqbbEh7asqGUivA93TVx31grRVJ5GoaSs9ta9uLwp5DiStQWeIKzQsdiSkUaQTUZR1B2hD1eBFQ9BMnTMwnZhsWbMFURfBRt0qDOutED+X9ln6K4Cko5e+3Qay7C3CD4MC90Am6YwzgXd+Oj2dvatROaP0w4JGDxlDyumrVylB+wDASdrfn8bIlA1VYQ5LKCwaNlLGN3pIgc1kfLcJftt7LgvG2Mk6SiRoTy1NNW7Je01SlVCMEH7Qk0GXke+3rYvI+2X6tjfYlMjDkfQG8pQl3f6qri3rHHJ/W2zJ2r1FkZWksyiPekWkrTikI9VMKMco431QhGj0h1nnkH9O6qDe4PU1kUVVAyT9gwdEc0Gv1UDSbpoOk4mQquLbHu4wCKB9MaW/vrloG+07ttm9rTLflh4k/dvS1V2Vf15DoCXxoQYyAw1aBmsSZhgQDXik48FAAyDpvD/QoNL4fCof4Ynb6FlH4sK8eo36LErwouWZ96sQNFuOOV+0G4XtD7hXxC5vOg4CdbgHRgVh4djEBB9FmbBGnYVoeOc1DRqkcaIlGW5MZQzSPkRfZYU3ZI1OuRbLe3h4/B8y/KbY7oqjaTYj44hwokZ8xH4Y0MkhXIgXD5otXrUbjzR+zqcfOakVzy13M1JDBDYRnSi98MyzLqnpxnBvoLfEMBei/WiEIfJEQri49cQjqRSQUY/PQpm+bmsgsCkjDvmuilCW5f3JG+4vSRasPZi3DiKS6fTxEpG7OndHIjKSp9jBYwwCKd2R3BVBKXxPcciL7gbi10BCSQZVHaE+hlBxqILANUXRatLX9HTTZmZbNjUj8mjx6EBpcV2BosFO9LBjf7+QXouRRohPZen1iufvGwu2tnlbHvX7GqTclB6Q9yXvSt6Tfm4GHXWlu+7g7nDbGdzTdl56kgwWJIvaX9JWorqgTqif+KghDr68fTMDErNF++CRRJSwPzwmTGwBsX0lMzWxKFFKGHEqAGJmoNpqsi6DZ9KNsOCRPhFUPArjzhdwkoagnajBcZDsh5Cod/0cqCOTdMa5wVE7KdN5THMjeMpO0hhKF5B60tzDlKIn7TlwCo3iiEaULbazIY+kIUNaF8kHT1FXZP6sKnKIoqMgNd1Wl/CDCQ3loxmkbxKd64d9bSu6ZjVi15Z/XXnd8owrIuSqiLgicq2KTKpvS96U/F7yG9uqvm5blV/Zlv3KNiu/1r5E+1v2S92DvCb5lbXtdZH5byW/Exm9KdJ5TwQjAoJ0RDCQmGywwSeIz+4fHIW+tYdea3XpQMQcRfqfrNrV65P2+JMTduOJqs1d5pwGPrVIWpG40HXUKXURt07guyHWgkY0hYS7Qpzd3oZtde6HKf61jfdsbettW++9bVsD6bLyB9u039qG/Vo0K5G+1qS7deluXdsNHW9KNtCxrm/2peMBIt33fytRXfTekjAIEnnjeasGeBQx6GuQpZFPTXmpK0+NvtqMileXshvyvuvyyhvyzuuIBmMNRF52XaRdY/CClUaiEhLomkjfF4D5cM/RaELS8qQnmFFSO680FbypoC3dSntMotx56weQ9iFmviBoprzZco56+RCS7JEg27Tnym5A1WdknAmOu1NDuHjR/nu86VS3Gxjg0+II9+Bx8M6w56aC0Um3+hOiKe5nXw60NUU+CETNI75gRxUk2FXIQca40tcAQIa5KqKuQNJ9CSQtgg5kzRayhqStLqKWQNRKpGcdGf0V25C3u969JWJ4T6QgUqk4QYtwq7+W/FJEHSWSsgi5irD/C21/bh22Ipi2CAaS7oiYIknjKeIF4qH3AjFTzKKoh8LwXuJhG5TIDq+/mTzoqgh6xp55Ycaefn7Srj9es5k5XhkSOZOH4Hlyp0uBIo49Id0PSZpaCffxiIAFitJn+56tb9209Q6e8zvSzdsaBL0hPf02DHI2NLhZN8j5FyLqX2j/57YmWR/83DYGv5C8ZpuDX6o+pPO+BkN9DX5E1Ju9PyjOdxQ3U+kPrNPbVO5F0CoL7UI+rIi4JnKORN0YErUIWYTeCNK2pgi6URV5h2feujc0rFiUANcD20KKZp6gYs0GnwPVQLQ1pTYOSU8oLxPKiyS0ww/ctCuoE+omXTzGWhInaZCJet+4/eSTT84X+7vCqz0j40ThJBmN7/F3ZjxmpvbwoiFpprMhY/ekAWkirO7Gmya8P7eu8/yPfwpKzoYEHe5T/BL2Adu6iLkhpm5K6tVafG6s82HWNggkXRB1IGjFX3jTA7xnyFmeTfCmA0E3RCN1CauAecaND9aW0X9gq5t3bWXzPVvdetfWum/Lk3tDhCxSqf1BxCKvWN50G28awq6IMIL8RsTza8mvREJRujrfrfxW8f5B9P+2yPl97YukRUHyM0Uoqfca5bAoVK4djUuCYY9135AjN3epZk8+O2svvHLJXvjIBXvimZZdvFzRNcKIoIckLRw0M9wmiVPdoUbCCf71NQCAONudJdvs3Aleb7fyvvVq71q//o516xr81H8XiVqDnTWIWoS8DmmzlWxAzgN500FeF1H/RuQcCXqz+6atbLxlD9bf13bB2t01pdpV1gdh0IYn3VDeGmyl6iDKE550fbAZibrwohs1kXRNrUGNKTxNYeomsHWBEfrYeUoDSCl7aoJHOiyenJBX3lIYvGhEXrVSHBL1iPhSeH/16e6wUl4kjVBX9DMwrLeMvbCvqW6Q1HpGxumBzuziOEoHx4hAvJBzeVV3WTAoTtR40kyL++rUbWzvQ7opwqEMJit2K/LCB9p2RdRtyVYhmxVJtW4bkvVqw9Ykq9pfDVsdi6CRDclWtSkSFUmH6e66hLzUgseytrFqS6sLNr9y15bW7ois79paZ0He24KIdlH3zUvuav+O6MDlrkj3jjzje5L5IPEZavIsdbCkMA9EXKuSttLkGSrlkmAVhsWnjordAgeppzBtLmcS4baJSRMhN+yxJ6bs6eeiN/340xN26arqY1J1U1egKoMFZJd00qoC6bH2t+/UnhKObU2xSrq9roTFdpsKyzvSrNxel6wq7WXpZdHa0l14bj+4Y1s8ww/ix8i9UAdb/UUR9KJtdBdtbWvRllRPi8t37MHaggYCrJZX/CLeqra1wYZqd11EvCJ5oGHZomTe6pV7kjuSuxrw6bim87VledQKK8KmOlwCKFwi6aGDsCwSa0001M5ZKS7d8rghEL0GgoTQSLCsxnHwvorQLn3KG4G4U6RhkYyRyCSd8XDguDq0e9KQNMJ+WNhVjPBTgvZj96Yhakh7m6SLp3uwlls/ieeObA5ExLJ81pe30tV2U574hs6tSVYly5L7SmtJsqj9BW3nZSDvKY27iveu7NpCr2L35WmvytPeEEHLfxJByLuBpNU1e72+ra2v2fz9Rbu1cMduL961+eV5W16/b2vtFRHEqnVYRDaUFd2/LCJCVgoCXpew4AyRQQ3bjSjFNVaLg1D8bRUExCr5YB0dpK6CDUdn2kxO10TILbt8vWnXHm/aY0+1RNgtu3pDXt+syEROXqWmkHE6Itz/AaR5LOdZEu9SXlXKuNVf/QkDBhW130O3ELbaRBgQsWXKFuH1Np6zop+1sEgviK1o8INI5/KxOyLbrnS5JaJf72yoTtZsYfm+3Vm8Z3dVT4srIm6RNIMA3rmuVdaU0rKIekk1PC8P+ra85/dVy+/Ky37LKv03lME3VeR3FPamSHreWvVVkXlH9+CJK2+hEKFIQYKKtDs8J7g6aOZqltaUPpmhqNf7krhoL7yZoJR9rmgYxz7hU95lkk7bR4qDtJUPEb5TbPdEJumMMwOd16fP6PTjOvlegHh9MZiv2i4TbzDEyT4ETnhfZMb9gcAVJOSDf7KC5CbkaLhTQMQ7EKMMGi3rSvCa1+T9rijuBwq3pDgWxAh3Jbfkub2nMr7d7tiba5v2xsqGvfFg3d5a3rD319q22DFb68sTL6a9TaTNU+5et2/Lq2t2695de+Pdt+33775pb918124v3bH7a3huy9buQSQsUooiWtcWD47thkSEw2pjUcr217TwnGVcRdBdkYxqQMcQlIoVVRQIba+q8PoqS4hHZFCT9+av+wTo/MyFpki6adMXejZ1oW2zFzsi7Gog6YtXaiJxhWedHfWgW8K2JBHaIaGhcKrYDyhGBoUoW4GYVQXGguSutgNeTlbmwodOVD99GFx0rDM63bNKHfH3zjWYkfTDVvqrSZ8NeZUi9dXNdbs1rzp67x3V01v27p337b5Iequzpvh5t3pT3rG84tqKanVB1XBTmXjHBp03rd/+rXXbv7ZO+5fW3mL7W+XrLYW9Y9OTq9asd0XgymtXZZAoeyqa8q32MhjUVU/x8QkzMHFwV6iB97d5pq0y8E53TdtGs2rNZj2uwVD7Leh5B6IKY18pSwrqGYLmmXTZkx6FchsZJx8WdDqdbxe7eyKTdMaZgU7pi1CYPnOiPiggY38/GpIOi8GK59Hj4MQ+XDxWTI0DmYu41WaYGwxVsct+X6TcqzVsi6lrdaMHPZGySPVep2d3Ol27LTa4JXlfZXtvq23vbG7ZOxub9jayjmzZuxttu7XZsXvtnt2XzV8fVEXU8vLEUn2mu5X4ptjk/uqqvOgFe//unSB3Fu7ZwoMlW15bsfWtDRF1fGc3JWETCfvnLUMpglfKNhJR8BgDOUPekBI60S5Gugh6FJtJPCG+4Yo6bUTa07MNm52rW2uqa83JLXnPbZu7UhVRN2zuclUkrXCu6KHCyxh1gXPF+VAAiMNF0Ck4WOMltTVImrbHeUiad6ghCdgQ/1Keq6KqKp749TWdD6KbWYFe64sjeUO6Z+uq36WVNbs5v2jv3L6rrepmecnW2sxs8HU3vlqmFlJZlhqWpOp7ysQtZeB9Vc072r4t8n3D+t0/WL/DVuf6N+VNy9uWJ12jTimC10cQZY5FCxIejagHFEIb5T1zPGYlzSCjGgcZlZo8cnnTNQUTP4f6iRju7Bv0E++73TC4KXScsV/wG9L3i/09QffJyDhx+GgcckTYdy/ap80g6sOQNATrz6LxoncQruJzcZTz4WEBwVwcLNoJEhhHYUXMfRF0u1K3VRn3xa2u3RHh3pSX/J7k7fWNIJDyO4GQ17Vdt/d0fGurY7e78rB13z1ExH633bV56WFJ+lhVXjaVVkeWtlsXgdRr1uWcyP/B2rrNLz2wu/NRFpZWbWV1U96MjCX8gpFW9uK0rQoQyKpA2OUP5xVYomTC9CdfFwtG3Y13iIPw6GFbf2UZh5AKYeShhnCoran/k2YTMxBxxRqtjjUm2taa7oq0KyLoul24WLFJhWGhlGd1G0XGJDs96hS6IZxXuuFfP/x1hCjRk8i5K6+0h3cqb1otQWlCepF8QFyhH2WYFOmG9Ksa2lRsTYOvxdV1u7O0YrcXVu3e/TVb2diydr+j9qEBEF53ZVU3LSvdRREwBH1XfH/XaoM72kZhv2bIvESeti3qHtnw3rIIWgMu5SHmKslLAEdhSBHyxT5tmff+G8xiaCARPgurgQLePF9M4/vkAw0v4gAtjFKIaBulQ8eY00OkbcL3y5IRIV3s24sGmaQzTg1Ohr6FpPGi+Vi/f2bwMJ0Zj5hfvOKnKZm+9qnr1EC4ANLnOlPeeOE17XM8GtEI4qkMKg0dim2qzbDIa0OezH0R7bwIFM/5ZvCcEaa3e/Z+r2835W3c0f49bedV3gXFtKg4F2Xo2b8nIrsjgr6jst/ttm1BHvEDeW2rIrZNsWdHeWwrvxti4ZX1ji0+2LJ790QMd9bs7t01W1jYtOXlrm2si3jatTD9Gd/HZrV6nAKNQhmiIQdhr9ADn/8MRK2TYcs55S++lhbDHwyFsQ5/lQ5xSm0T8pJnLzTswlwzPJtuTVQkJu+6bhcvN+3KtbrNXlS6CuvjoYiQ20T8LymU24ufC3Ra7G+DJqDqsE5bnnBbNMXUsfQTBmAwPyvyIW5JXVLTcRXRNVbp9/tV29J9y6ttu7e0bjfvrdj786t2a3HD7i13bEV1vzWQdyly7PNJ1sqK8V3wXm9B995T/dxTPPOKD0JGFkXSD1RTK1ZX2Lq87rpt6PympK1wvThYUC531iDl4t1ovNgolJfBGY8aGg21b3nOLIqrKh/VhrZ1EXX4lrs/Atkm6e14jwbvYxnjoX73vWJ3X6DeMzJOHGWCBpA0HjS/TwtJQ9iH6eRO0levXg2vX/G9YggYpATtcTs5QdCBpCUcp3nbhs7JOIfnf5A0DMJqbJnQNdnG+/LG4hR3JOM7IubbuueOmOmO4mOxGIT8QLIiBlxRvlYadVtWmg+0v6jo78m9u93t2K3OluKQ8Vfs9+UFrYljIeq27m2LKOSs24oSXVjqiqDlkd/atLt35M3Nd23lga7rhm5bXn6vJTLgndji4xW8+qX87jTz0oH+4UHieTFFioTjivQhIUQMe3AECtEfeI+qYAHTtEh67qJI+uKETc80rDkRVx1PTtV0rmFXbzTs4tWaNaZEiGRZyVMnYaET2+RfSGE4W4Ck8HPRvxxCp/Ck8aA77Z4GhXzprhiEBZJWOhAy5BxIWvnr1bRfE1Hreq+ue2u2utq1+YUNu3l7xd67vWrv392wu/d79mB9oMEUPiokLS+6uiaSZgX9ogYD94I4SeMx1+1+Qc4i5sqGNUSefMykLm+3Uelqvy+JNZfWXiybEzSPM/DrIdz42AJ940nz3nmlsi5yXrdaQ1uRdUUSfmyFRyIVXQ862tYSey6A+kNOBtv19GGC7F72pDPOJ6LBjQJhQtJ4zyw+gay7ez3fGmMsmg0Z/tkLdlFe9IXZWZF28ctWxQ1Dn0rpKnEZMhndGj960Igiq0aePgjiEEHLgPOMODBH8KYb1mVFtqzXimzjAxn2+wq7pOuLtYYtKc6lRtPuN1q2rO1as2kbiPY3xVYbzQlb18BiVccQ9pLYcV4eE5707e6W3RVZL+p4WVnaUDk6ymuvSpp1a3eqIgl54ksi93smkhZhiLCXFuXFrfRtc6Nq3U6xoKjPB1PwrJVv5Tc8xww6Kcoa1BHrI5I0nhjHLLhDJ24eivAHAOMhhDt5DqqiFl5zzWYu1IMXzYpjnpk2WgOb0XkWlF2UsMpbqguEs500O3FaN1JvkqdxRD0kcaDw2iVPNDEIuivx96nDgISgqks85lpfg7deQ9umPN2WhI+AtIJuHzzQAOnumr1/e8Nu3d2SR923Zel9U2HDe+5VXmcTEdqqhJX2i0pzXoMnVVjwoheV2n2FlAddWRYhr1kTkhZ51iU1Fpvx6pVIGnJOh1hRJWQ0ZDZIJGgIOWpHTUa6Re8i8Kq8aJF0HZLWll/4MqUV1isI/nnagBAteipkiHQ/BksRbhsOgMMmgN1t2RlHQLig+0bW36MJ6Wl+Pz9PmYI6z8g4dThRd0XMKUnvDvXq1AoINOCJiZZduDATCJqFYPwWLxa+L2ERVk+k3K3yLnNdhNewNiLSg/y6gQD50hdmUHEH41QILOHnJcGMFMYIL7HTG9imZEO2khds1hTPuuLeqImMlYctSacur1vS1bm+tj2d68uCsu2IoLc0QFhXMiuKfVHscY9FZ0F6Ni/buywTvVkROdQm5J1NWEdEsYk3t1GxpWWz+UWzO/fkwYuo78qjXlhiKlYDiC2lK4+6z4creCDMqvFg7imHzypAkryawys60QMLv3xVUAEy0rjugUJFwe6GXUWhMYq8ZwTPWTlpxkVNkAUrjyd0bu6SPOnLTHlXwvPrbZJ2/cftMN4PIAQugXNEFIkYT7qvOutKv6ye5/G8D+fi3THmQHe0IQ1wuiLfdnci6HRltSqd90TSbeld+l4caNAE6SsWDYIa1YG15KW2VKON/pK88gWlMa9EXZYUM4vIVkXC8nBFmKphyZZakLxo3VurdcKHTKgXCNfzNlRHAPnclu28c88g6LtRV1wVVpQvBWlU1ZpE0jWmwCl4uEX3eDQhhbIUKXomQCBW/Q8DOh2HCi9E+7GmQoQF/MYU6XXHqHOPHA7kRQNqISPjxAEpuLj3hrBCdE9POhgIwssQSsJzVJ1q6Pxkq2Fz05N2eW7WZqanwodJcAt7CtcRaULGmyLIDZHcen3S1hpTtlxtYbJsSV7msowwZrIrMxY+IqKYo0RPsgJpYZDwVPqstC2kJ+n2ZPB7JodM5jWYWMUjDxYvVMd8CrSqbU3n6/JO2eMME8nhpRniVUEYTGwpkTWdn+9V7Ga7Yu9sDOxdOWN35bkty4trV2dF9hdE7tMabDRtS4SwumW2uGJ2e2Fgb99s25vvbdmb2r4vLlhYadna1rTyNqP8iAFF8HKllKrMp5iqr/KwPpkV4Q0RZmsifg2MxWPBCGMvC5sZ1O//inpDRmE4xgHaYr9ZUU3cFy5B0j15yaw25l1tXv9SHkTW9WbfpmaqdmFOcjF+9CTmRQoqhPQ9T8CzGE8ViYYMFPdI2+xv16muqa7IT08k3dcOZFKVPnjtCsbmV8Z6VdWpvNAtEeWmolmXV/1gs2n3HtTtppzhW3cHYRbjvgZIG6wLo3xqt5PS5ay84IuVVbvUm7eZzm1rbd20hrY1edHVvjzogUZWvC6ncAxQqrpZQ8kiD8pPRS0Rkm70rNlSfjV46iTFDlsdh+JR1FAPxcIx/ktqtYFNTkifzU2b4IMp3VtW79y01mDJJkXSE1Vau+CRaifcH3TEQI52EvtD1GURMUEkqJhJmfAtds6HkY/yj1COsK8Yg4ToC4k3Dw+DPWCrgyF2HDxykL72/X60g6rOyDgVRO8tgs7Nsb+ChXRF0mmYbWAMsAoyIpLwLFVnGzIS0xNNm5udtssXZm12atJa8k4VyLqKpiNLgn+yKbLE010RIT/Q/mJP3lC3YguSB9pf1zmeMQcjVcQfCFrbgGBpmFIUofCqU/jBBOVVwgdHIOngBzENLgnvOgcqFlkXRM0nQaHnGDv0IXJgelKDgL6Er5Xhid8Xmd8RKbwnor7Zwf+ZtM3GBRu0xFySgfb7Gmz0KvLuFOfqVsUWZfdviZjfvd2zd2717T2RyO1Fedqr8uw35bF3mPpW+aQPtBtWPascYZVvVcMLESRTzkxL47mlKOxyxHBnNAI/BhQ70gv2G2nJoZ+7WLWpWXmIIun4i14Iz0ZFVvWOtSb7NnMBj1qDL8YVyjLE6lPSkUiEEU0knuJ6DFsWH3gFdlF++vKiB6q7cAf1MNAgTBkNPydZ61tXBL0lMlvXuQdbImXp+Oa9vr1/u2t356t2X4S9uqp201btSrdNtbmpat8uNrp2RQOQq6q5C9271mrfsmbvtjUGrOheUC4eKM11CSTNzJHyALFJKoGw26oDDZxE0gyceMJCy/Mix/z6Dv/Z8cFlPMeMSEt1OlHfkEcPSWugIJmoqDVxTuVrSA2MxYg46hU9QdANHUXxQU5IkCAejNPqe/wCXE0SLomY0WEg6UKXYWW86m4HUQPfCgwP0m1Euv9oQfYte9IZ5xNx1BzFj/GaIWYImmfT7I9CMCZsA0lD2Gq4En7YYkbEPBdev5qVYZ+0qkha5iEstNqUrMszXZU8kKVbkmFeaPdtvt0L7ybPa39JSa715XXrHu4LaYipwm9FF2kFqx7eN47P/sI7PP3oRQeSVv7wpDuyqEypM8U+EDlDCIHo2S8IIv46lqKTISJqngn2lR7T7ps1PhnaFFE37G6vbvP9pq3VZ60/ecVqs9etPn3NapNisOacyHpaZCIPu697tkTmyxW7K8/ulojk5p2eCEVlXOzZ/ZWBrW/wEY9KWMkcFnPxrxI9aZY5VXl/licEymIsL4EKUS7Dv3B+PAKPpuAEwjNebSYnK3bpUt0mZzUYaMUVxv0B0lY+5FmHZ9M9m74wsEuXTV61NAZnEK/iKZqNkCTEbnK4TTa+jUL+t8/HuGh7fMQk1gMsIoIO/1TDCob3uqF6XlE7WVzr2q2FjgY/bXufhXr3K7a2rkFSWx6n6qmhep9Qg5ypD+yyiPXaRNuu1tfswmDRJrr3rDmYF+UtigJF0PKyK8NnwrQlpU2iQd+0L9UHi8Ya/bDYDsINlwsJRSghtDG/oA36bsibblY3NDi4b/XeXWtIJqrLIu62taRXZnG4K+h1GDFnUDpCm436i5EWu8PTrCmohe/Xo0PyDjH7YCd8+z6Ibi1kuxA7drXVnuJngBQDxrOPIDa73e6+PwfqQN0ZGacGJ2onaMjZ35HmnJP4B4ExlQEIhCkDS8tt1q0+My3OmrPa3EXrT8/YZnPSVuoNEV3VFmXc5xX8rsj5lgYC729t2vubG3ZTckf7C92OPOv4ja5NWbauDE9PhDlAdBwXmsXUA9gvrA157Sn/lIHZAMhPpink8oM3FbeWZIiQDunFtCF5PmrSrrZsMHlRZXvSmldesObl560+96xVph5X2a+J+1XmyrT1Bk3rypvbklO6utazhaWt8HrW7bur8vrWbfFBx5bXBrYhr68jL71b/MCH/7iHfHp4MCAQFXUU/h0SQUVRT3ipTHVPzbCCu2nTM1WRj1Ksd5Wm6lxkBVFD0s0JCx86uXKtZTOzrLqHXiEyZjA0SILQwA7lgVSjxX5RIP7GctBuvFwD6UwDLMXJUKWneIPoPBPgXelos8vgp2ELK2Z3Frt2c15tRrpcuL8pgm5bt6P89PiZSXm8ItW5Zs+uTvft2mzVrszWbG5qYJMNfm5yU9pF+IZ3h9iVFz7aQ1sPGYsgvy4KXdNgr1Frxh9v0ZlYmp3YPleqKV3gWuwv6C2u/mbmqSmdMtmkZjbE9t3skT+X2Nfi+e1QNNc6g4BGxVoSBhVoLjwq0DWkX9V+VTpWvfarrHZXfJLBcLDr8cWcDg+HyXD+0YL61Q+ff/55VhQeCJmkM04dgeBEbF0RHATtJM25kVB/jfTHdUypSFItd9BsWF0edO3iRRtcmLONySl7UG/agkjunrzWO/LibvcGdkvx3hRJvydifm9r3W5K7nQ2banPl5j78mDl10h6MmB9GTKmn52kE9OUCGWI+Ud63Wh0EwuTYNS50Yix43lGwu6LpPvymm32catdftFaV1+xiSsvW+vCC1afesqqrWsiuwvygCdFciJeKWVzq2/Ly1s2L0K5fWfVbknuLGzYwrKIel3eoby/Tr8lUppQySeUbw0E5OkzpUwJYin0ryDZg+R/G9v3KFvWmjSbEfleuNSyqWl5Xw0WN8lYy2D3RSDxa2ldkfkgvEd99fqUzYrQwwpvSCIQdEEajlgNCZL6CUTnQcgLXnIhImpiCeTMv0DWGjAGUTtgBqZbt9XNhi0tN4rZiY50KJ3e39JgpyMdi3hE0DxLboqIZhoi6JmBPXGpao9fbdi1y02b0aCkxSMElZNnzZGYYtuNg6DYooMJZgpeVBxe85MXW6k0RHwi6NqESJr1DNFQx/JsY2fNJEcjdmlTtVp85TD82AYR6uKwmoU4gMDDj48g4uyRt4pt8JiGBXITGny1VGdVheXRSU/ne4q3q77U1fVeTX2j1g4yqEHWMU5mcYZxUleh/Gr3od5cHj2oDg481Q3QTkbGiSNOHRcEJMsAuTHNDUGzcIx9yHs0CpNWWJRgaJnvbsmQ40VfumjdmVlbkVW/pyC3ZW1vDUVetEj0Fu8hd7dE1hu6vikPu233NdpflwXsNuRJ8pBOBB1tptJgq0PZ7GDDomEF0YAwoGBg0ZFH1SPfhaFzxJx+4PQ+EO8YKAPyfeThT1m7ecVs7hmbuP4Ru/DYx23u+sds5tIL1pp+zOoTF2V0p2SARbYy8J1OxdbkTS+JUPjoCSR9885y9KhF1GsbFWt3eJ1LJB2IWp600gqqDYj6DVOPhwUqwrLIWGvMFKau5y7W7dLliTDtXavLWONhQdDSXb/HR2zaKgevYomkr87axUsKOyWPkplXwCDIB0KxCgp4YlQUEk6WgnCP2o8In1pk1kNjN3nMqkPlAYkkPbC23MC1ds2WVjTIWzC7ebcbSPreUtcerGlAJ/5qq11R5zSXSQ1CLk2ZPXGlbs8/MWnPPj5tN65O2Ky86aYIrCKSZjEYEohJ6cRHDrqZxyJhapnnv1JUISzequJFN/itc5GqikcJ94Wi/IBd6jUOuFQXcqGbTaaoFZ9HWIRnRXj8ZKwKGARCdTINMelYGwldrw5JK9sIMwRhRkQ6Zjaqq8i78rR5rt+HnEXS/QrrEBCPt0hYJWO6fnvKHnk0Idt3oI+YOPZd9xkZxwWMBsYZoo5Et4sXDQobMRQ2eLvNltUuXGCO1DZbU7ak5nynI1LeEim3e3ZX+7zGtKB7FpUmn928L8+JKW5+goIPhXRlsfipyfDwTwOInTaiSGy43Ybnn589JO/+3edA5kj4J3h+w7lRMY0GnnSPZ9yVlnWq08rnJavOPG6ty8/Z9LWXbUYypf3m7GNWmbxk/caMwk/KE2zaljzB9U1e0erb3YVeIJqb90TaixqYrA5sfasWXs/qyZPmFS2IgpW8gThi6kEPkaiHJdk/UKPUKZ4JXjTf4569wPvRjbBATVSodBmUQdIQHn6tiExGvTnB972bduFCXYQtuoK33H6HfEEaQpLVeICUDX3Mv0scfETaCSStOsF77upkZ1BTDupBdw+ko3np7Y70dvdezxaX+raicxpPhjWDOMX8UNekmg0E/dilij17o2nPPjZlj19p2iUR9GT45ale8KQDSReedMiL8hBnaTQ4QgqyjoQtkSfNbz/X65ORpFmkpStpyXaC8m1jGIbTKmNfAuIX9ljsxRR1OBWDFHvkKBwVg5ptgt4JfuO6XlXrafTlTXd0vKF7N1QOvmSmehURD4qp7eFWxKyaliSkr7t2lmd06R4VyBH5RrF7IGSSzjhVOIkNSU4CyY33ogt4vw59XJ25WrO+SLoyfcG6kzO2WmvYPRnQmxsdu70l4yqivicLvKjwy/IUV0VC6yK+DTX5TW07LB1uyGtpKQ62VQyk4iV+SXh9ROnxKgmGLggoiJwyQC49kTQLyMg/50D4yx8dh39hG+85EJjyltHuDBrWFvl2qzNWmbpuE1dE1DdetunrL1tTRF2Zfdy6E1es05izTg2yngpT2iwo85XfN+9q4HKPT1l2RdR8vUzxdpsiKz7A0VT+IAeZA+xkMNBRAlFz7oAI6m2JpEVieNK8XjU5LY+pjte6Jb1B0tKboueFMAw4U6FVVh6L4KZnzS7Mya/k62M4miFfxFzkLWyKk+l+ktkw+xIqNN4T/8UqdnLmWX5XOmBw0+lPaABTt4XFrt2+07Y7t9u2NN+3tRWFZTG2skgrCa/+qXwXNQCBoJ97rGHPPzZhT8uDvjJTs+mmai1Mc/NBkrgQjB80CXnRIAM1047IMmTNgkVew4ukrYjlWVcqTRE1IlKlWnQ9UDUF2AWh9LG4QULbk5LZVjUYgKj57GvIQxGMdlrshQhCvuKRsL0HmD3gS2hNecgTzbZkS2Vd0W3LyiNbXiQUafNBlvAMXuVWG4rdJv6LudyRyCMP6f/1g/yoRopqOg2ZJctJCEj3naCZ6vZpbr9Wxo6z6tThGK+3MSGClYsmkt5qyovuy4tuRy9aDpDN9ysi6Ph7zZD0hrzStgwfr0h1dA6pKo7WxLS8tymrussmC8VsHORcxbsXkfB6CaY9eBqBwHTEtCUkozA819ymgFRGoCDssA3GcTeotIE4IVCRaVWecu2CdSau22D2aatdedHq8qjZ2tzT1heB9xoXNQCZkq8q0mG6XCTE+9TzD8zeu9Ozt97btLffXxdpb8jT7tpmu6bBhkgaJgxpkWwkEy8r2CunZVA0pK5oea1qalbDgIYqpviBB54Io1VHeHe7H59t1sOz6ZpdvNywSZE7HjmeeaDXYsYiZCiyXBQyXpzm79ArLMS9aDzotqqVT6xutuVB9/kN7ykR9XRYIX/zdsfefa9rt27Lg15UmHWlyuy8km3oXmRKarqswcdzN+r28lNT9uKTs/bklZbO9W2qLtJioZgGIhUWxKkmeNYLWVUVCdPMgSCLbPM4RU0xPlbRRQZLfdVZe2tga6q4zU0GsrrG8xe1T7VObVNsl9GPesorXn+7E73ouF5Cdyv+8BOVcqNDd5MwACBPtEofkHHNryc7IgumuTVA0eBrRuWfnZLmWhr2DqQo3gPXNn57b0X7DId5Z4Jhh+qQv4O6dMKIi6EOFRqHUSDm/tGF7NuhnkcDaj4j40RRJmrIqZuQNMd+bRT8bNhi4ViN1Ji0yuSsDSZF0tq/P6jZgozZQq9iS9rnJwv4WhffW+I9aH6rmR/F6EN2MhY9navXW9aSqwdJ18MqJRkOWUu86PhBBhEzJC0jF5+HFyjKwOtXYapWspNw9zA5CushxhP1dqnxoigzHm+7MmGbIur2pIhaxAxBN0TU9SsvWPXi01aZuWGDCaa/pZvGlPVqLdtSeR+sV+yObOm7tyDqNXvn/WW7Pb8ur7obCKsrpuiJNaKhRjDse5RjHHQbxeLuer1is3M1m5xSHYug429ZdyXbOgAcsYAMkuYnFvl06OWrLd0Xp2e3m0YSedBRIYGohXCNi5Gog/iAQ0Hw3LuQmIh3q1stvOiWrW82w9T2e++37datvi3Mm62vKqyyXBWpa9xgaiE2rSZyRQT11OWavfTkpEh62p69MW3XNJiYrqmVQU49eZL9SNK+spovfPHcFwllYd1DMXDgWW5YEa16xpvu6WBzo2vLyxu2vt4xFpJzfj/mmqIztoSkOySvE2gD8GphVawcvioX+ptiVJRh0OAgby4B7GhwoIxCqw39mWxVbG6mIqLuWKuB98yX1CDpeauJqGuD+5JVCQMWPpTKXAGxaICgfrfzE7WULcK3jygO/BETx961npFxjHAixntmmttlPFlFuM2QaVEc6uzhdw+nrS+SbWt/Q4S7JkJaldvFdl3bjTrvHtdtq1oPXx/rsgIakWfKZ0ArClfXvUhNJF1VmGCxlBVsuk8+kranHy0bU5Q+3Y03zVR3nO4O5eB/sR8O458gw/NFdGNBABelDt3wjLpTEenKo96qz8qjvmyVi09a89oLNvnYyzZ14yWbvPasta48Zc2Lj1l16prY5ZI88Blri4zW5Tku8YWye117571lEfV9u3WHn7xct5W1trW7zAqQN/0LBBLzuWdey0BZUiPqbMigT03HH9MIv8Uc/kWyLFRSpME/yDR+DnP2QtMuXZ6xRrOhfDB4KOIFYas/nMTYDw0+W0eMFc2lCLewQ1C1hYFN2ioDmPkte18DmDt3zVaW5YVuqo47CtSRBymS1Lhh6EE/e71urzw9ZS89MWNPXZmwS5MDmyoIutbHi5b3zGr0AQM8SDpOd+OJkm7UKy2or3aIaE/XGBYxUMJz3trqyYvvhM+XJhmWqP3HosVt2C12HMX1oX5RtlATQdfDdHds1a77Icgf4rtcDAqLabK2jPWVU62qzU5XrdVUeav35V0vWa2yqEHtgsrvRP0gEHXwqKUPvqwWBrtKMdQJEUqGg8IizUcVsnvfLXYPDGo9I+NUAUn5lDcSPNEwpbwT5U4LQePtQq7V5rTV5EXbxKz1tN/GYxQxb1XlbYqYw3e5ZYz4PGj4fncYz9dkFOpDYQUt5NxsTYpMJsKzaVyLuKgnGg4HBm0busogo8sHWFj0Js8wGMIYqHRnsT0corHEsEUEQ66Dnoxtjyn/qYtWn3vMJq48a5PXn7eJG89b6/pzVr/8tJm86n5B0t1BSyRct/Wtij2Qh3hvkR+J4BWtZZtfXIsk3WbgdNQcC9JfeCbdkNc1WbWZ2QmbmGwErw29DnUZtipMQbIcMgbiaQb3XBRJT0w14grvGKRksbiXky4OYnIyQGNstSG4NkGH+tORJ72+WbXFJaa3N+3OnZ4tLlj42c+evFAUrXFF8KJnlCfxsT05V7UXbkzYS49PyZuesKszdZuus0a+K5JCiscjgQG3JSSvPwi5iIMgETULqiDqKvv0i0H44Q886bW1LXnDYuxwRyxALFWIJJRlG/EoXnGQNpt4jUVjdVUKv/qGV+2XwtWdNxa3oOxCdMxeU3Uxo9HK3GwtPI+uViJJ1ysi6ME9qw/uWqN/J2zr4XhBwpLOBwobP+RSqWxKtlePh3wECYk+irj/5JNPvl7sHxg7mnxGxknBp7NTT9pXdkeiLgybABnTMKNZisec4dWUijzJSm3KGhNz1py8ZHVtKyJpvr7VqzUk0UvuK51g0GTE4zvA2kLw4dkrVl9xKTyvuTQn5E2LqKvhVwlE5DLIeDb4fQhmxA1JgAwpBN1pt60r4aMmhAp51R+2ZRzU/MRy00GZ6JTIK+N9W57zsSgn/NQgDhEzAJNzVr9ww5pXn7HmYy9Y47EXrXrteRtceNx68rZZcNaVx8hHTDp89ER2f33TRE5b8hyXtd2w1dVO+J1kyCsuNFLcH8i0nyzEvaDgCblEQMioc2qqJq94WmStAQWVqiBhtTFMCcEOpz+pE20ViF8lm5mdkic9q238xazg/O1sFLuAfJBASIQTw+AcRYI2W1sf2OJi227f2bSbNzft3r2ercqLDovEugN5z3zuRV69snZ90uyZi1V78XrLXr4xbc9dmbZr08qnCJqld7XwSETphDIhymyQ4pi02S22sXKlZ8gZVz2sgqalqV90e7ax0bHVFR4HUYaIoR/qURbxjUNQs/7wj37XqDfCL8bxAzQ8nw43FxkKj1SIW8eh7kPkPENGYjmYCWipTi9IIZcvNW2iJZI2kXRlyZqVeQ1mblurf8tag1vW7L8vsn5fBC2xm5I78rrvqR4XVcUrin5dUbbVz+IgJQymKNM4eHkLeZggp+RQq7od1ExGxokj9DFImgNZgTjdjSfdiaujmS7mmhD7YAwbBYrmBypkXIxpaaaoZ60hcqrJk7bGlHXlSXf4neeqfJrgQeM1FwZNcUSyxkuGCPCk8cjlTeNZNCes1lK82q/gxum+QNJ4NtwbRH9DxuJR+GGNbts6PXnS8qBC3sN1EEJH+I62w3P7gvtMEHQ/SJw2FTnLE8HA9WTgmcbv1KYDGQ94HevyMyLo56x27Vl5009ZffaGBjKXVa5ZlWVC+a2G57EbIqLl1S1bfCAverVtG5sDXZNRV4GDkd4rv8OyjgYGnTfbJiZF0jNTNjkh/VIfkAZphFBOzkhBaOzVKjYxwWtYE+FVLL7jzWdLg7Uqp6s448n0AnorDD9IgpCuOFDllXvzoCMPes1u3hJBz/eGr1nx2ykVedGip/AMWg6zPOiaPX9tQiQ9bc9catmN6YrN1To2yXNXPGiVS8MLxa52FUZPntk0X4LnwyWQNEQFSfO4oR++Zra12bP1NQay8bakNcQIwrkItoXqwn6xW0D61klImA+ZNBrN8FoXvxsewhWRBJIe6lL71EsxeIrPkWN4POlpPOkLfKwFj3jR6rUFa1T4/OmdSNIi51b/pjVE0EhN5F0zETRT4pUHIuk1JUEb5lUt9SVF7P0spo98EEVWI0YHOa841PvRDmo8I+PkgQEohA7JiugOJB0EkvYuGjup90G2GL9tT1pEWp2Q5zsjkp4VSc/YoDEpwmJhGN/NjtPbcco6RhCMoQ7co8bLxjVjNS1zqRWRMwQdflsal417RdDcH+4N8ZCTAoFoZFDlQeNRQ9jOPB4qpB4iKERIYtgfwr0xgphzXmeBqGXctGVYw4+IsCguEHXrktnMdavOPWG1y09b88rT1rr0VHiXujZ5VfZ2Trrh5y7rtiUSWmcF8VpXhNUPK4EpxnCmNmSgjKIEexQEVWHzWdndmqjKm2aBnnTLBeJWGn1Z5rBiuSCAKDFiFno1mpXghV+Yq8gTlxfIuj4FiRmLOgkYnVFBOtO1HVmNyUeS3jBbWmKR2KrdvbtpDx6IEKUPGifecF15naxXwmtWNy5U7ZmrTXvu+pQ9e23KbvDZz3pXBL1pjd6m1fp8xFX1o3tiyyWjTtRIkgvPL6ckQVcho/SKfhisdrr98OW49fDhmXgLV9lG2Y4vqIz72S/+FF1JgKDjAenwYxj1BsJshXJaROMzXO5Nh7rwvIcOEAMy8GqqTqdVL3Nz8sqbPBNYFuHzu9jyqE1kPbgnD5qpboRpb3nQ/LiISLqm6zWFw/tmBXilUryuxSdTmSGSTSDPURKQhWL3YUS1Wj30ym5ATWRkjAf9s+in4ZmZRv7bIiMQzqsZhQ6+s2OHqb8wdRo90p56eacuT04Ggg/YborokI4MU3ikG+7HzOm+4V8AYTL1LO9b2z4fY5hsWX16yqoTPEsuFhfpH2QWpoYVZ/jJDLawgoygeyvxGSBl0T01kX9DHrWsTwU3IbyTElMlBxBLzEkJYrOBPJ6+3NLBVtsqsqY1sVxdBamrLHzsAu8q2F+2ytsObFvSoJ8PCP90c6HK4G1E44x+5a1Bbry7I7IdQHjarxjv1U7LW7okD/a6Tc49Y60rL1j96ktWufS8PO2nrNu6Lu/7onUHMyIrDW74qElXAxYedEc1hW0UEoVEC6/K9VAqyhCcp7wKxnPkhjzQ5uQg/LoVr1WFrCtIGAgov6r6bdG5QNyhvehEZctqzU27eLknURyKi0mOYVVIR4HttzMbz3kmAGEpgjbFmRBEY6tA0isPura0sGarDzasK8+1post5XFSlTfT7Nul6b7duFyxp67X7OkbDXvqat2uy4O8oLJMWFd13bEqMojvA4dl4GpXId10AFJkIrYFBVFWayprEN1S1zHCj69Ql7witi7+W1Un4dGEDiXxX5hvCmWnNIBIi/LHo3DZ9RrWSugEdcLMBu+g82W3mhopk0ohr2zCllZHP6GXKWGeGavP+OdBqVN1N3nRdbt0ccomm7xWpYGjrsVZHqYg4kwPv/RV5de++qsq533JogY089bs3bGJ3m2bkLc91XvXJiUT8r4bA3nZ4R1rHucQV5SYNmnEdGIJ498o9Kxt0Q2FHAzbA5Vjl812u/3DIplDgRaUkTEaRVsPnaEg6EhwMhaQdNhX51BjhBLjVFyUSNB+c9ztKlxbsqUTGzKwG/2uPDo+y4hRoIvxD7LZ/ge4hvEIZgoGlCWtT09YY2YmkDTWBz6JBE1OMLjxOaEfByMqoxNiKQYY4f1UPAqRNATNNpA0nUvpahNyE15Zgbj9JIBMZO37ImgEl6cq0q6LbbaNLrJtOsqAjMehUFvQG2VD4kAE/UbihKh5XljhImTd0/k+08rTVmtctsb049a4yNT3y5KXrCairs0+rQHODVnrS/Km5hR2RvfLPYq2MCToZBJzjSUvxAkHjM96GK8xPc3XxiamRAotXqvC6Oq2QEQi6K5qCyKRvvo91UVXouMe+yK+Xl8GvrZmFy5B0hXFpXpQ9QQE5YQ/EjSkbTgO2irOx80HVKzLanJhWnt9fWDrq2p/G0q4o3pT2AkVc7ppdmnW7LoGB09er4qga/bElYpduzCwuVbXJqqsVo4ruH31dvjWdWhjpI+OinpiG0ZacVvVttoXuUn4icu6dFFX/TV0W60I11W9bvITqoqSR9JdVUYk6NhPPtiidI5biyN4mYEIugyDHu5QHEwSQdD1pvqGtkwkufO8E4qAcgSSVCaqqj/1GdZVTk9LNxcbduWSSLpFG1RYElTuWMEeSZofExFRDyBqVngvW723GH+Nq3vLmt33bKLzjk1235a8ZS0dN3oL0smq4vH3ymmQbBVnEPRKOi6C98UExRXhg9fOCN89zI9qpKCKMjJGYtgl1MFdIlHLYATRsUJEEoGsRdTBGEWDHmk2dhYIhq7WVoQb6tTrspTr3Y5tSro9GWr64PAOqDp2s9APi3R7NQWSoahONax5Ydpa/LjGxKT4ioVi5BRC1ohfxBzWcsvqB6LWfjQg7iUoLiXQE0EP+DpDIGh50rgawXLFxMNGh0wN8n4pI+MIbRUvvyfd5z3vTVl8EXVVlrGmsuFN40mTXcoBWTuCPgsB0WveeX54rRBUg359MVz0pGXstY2i/PfrgaR7XQ1Y5B0PRL7WvGoVec/VKy9a8/orNiGZlGc9Ofe0NaduWLN1xZoNEbUpfPhlBEVNJXkGdIWX0FSiYqv0dc3zFRCUFHcd6EzqDM+SJ+WN1hrxF6ACQj7JI0QNYTLNrvpgq2PImnUKnc6abP+qzV7o2ZxIWtUcPLlSUhGqi+1c4dXpuNBrwHBH4JLS4R3iTlshmUXoQpx4tmH8Z3PK9/VL8qAfq9kzjzftyWsNuz7XtwutTWtVRDo9ln9jdxVRIDOUpn15gUMFBYIuJLisaj/0CdVVddBUWi150WzrEqWteyBwHumg667222JefjIzDCYTkg7x67prIyTn4LKyBEkjrBb3wSBfc6tp9FhvqF9oWzzZiTfRf4LoMAj7lA/paYAUZzNm50TSl1t25fKUvGraoRJTPws/UamwvAsfCDp8229N5VpRf3igsi5ZvXvX6h2RdOd9EfM7NiGSntC21X1fBD4fSbqvigkzE9GjJu3wnnsstM7HIcoQFCAVgZARO0KOhHu8J4h/KLaHBjWdkTES3nTxilMRA3A2XA9hir4dupEaPN51vyaalDvV1/Cbz3d26g3blFVYUZgHssYPZCWXNzdsbWvTOjzXDSxNB4z/UmCYQrL8es9UMxD05KUL1pqTJz0pghG5husxB7pbIsNE447+vY4LEoegIfQYUgKjKM/BSyXZIumwOzRa8WRxKYJLwT5rR3kPP3ovgxjS1akw61nIMLEDwIMPb1fiRcl0hCjfwajHUoZzGG6Rdn/A+78tuU28pnZJ+rohfT1t09eet9lrL9q0iHri4jNWm74h3TH1PWWdXkODJdWbyhRs+lAZRdwBfm4EktN8sINnyHzac3oGUpDxrkmkMEoQEWpVWxFcINmYcJjqFuHxfe9Krc2r8IqjZnzTmzHUMDshPd2/g6BdCnA5OfTL3MLisC6vnHU6ImmRkJLVuMKm9efqhUr4wYynr7XsCRHS9bmGzWmQMKky1IIHDRl7uiWEU8pcqLBCKcNgyXnXb6izSOB8trNabYg8JzRgVB2KRIvLiqLIPOKkMoxXKPYpbyp+gVuiqA404B227eKah+Nv3IsgXcIy6JqarNiF2abNzkzY5AS/0kXGFIKBgCTcqbCxnvGCIVs8Y36qc02XolcdP3bCu9S8njWvYYkIWtuKLSoOvpzJB1LW433yzGNccbq7yPJ4uG4C0pKcDTQA+Gqxe2jQ5DMyxsKbfCScYroO703De7wP9XcdR3ICkaT5FZyatdWz280J25Ss1Zv2QOeXZIQXRNALGxu2tL5uq9qGT4P26ITb6TmKrh+8CX6+pzY9KYKZDdKanbaKjMWgIWIK0+5+R4THNypeCuRxR/LTVn+270734v7wTBFZiFd/yJqnEW2f/qCTsNXJQyLc6hEPMUwpHG1Hn55HF7LwGPzGZHhdbfLCVZu59ITNXHvOZq6/aFNXX7D6haes37pqndqcdSDqvgZVwwgp1WHMQ5xWZWp0BpKWNJp4bZEc1FiiEQ8iZtR2W3QstgweWS1OyU5M1qNA0iKKndOzZNZF9w+14XrQ3zSIg/0wFtA9XRFBvxN+enFK8V+artjjl+r21JWWPXV50h670LJL8hinaxWRuPLOKGaoJE9HmQqMKuF4SMQ6DKI/oX8g5DMVrhVxiK4CSauvsIixojRxxMNlhLC+jTvxVHra4Zf9mv4Up3SOwWq8kHLaMB1J2AdFnCwYm5qs2uzslE1NTckTV/6YOSOI/oTi6cZk6C5wkjrGI8YzFuFWN1XUDcm6RKRdXRYR39f5BV2/K7mju+d1H+9VM13Oa14szMM+kJCiKiSCHZcCIfnk+IwwGAxuP/HEE0d6Hg0O0wszPmSI3U7/1HMrgZyrVpPE52k8f2V6N3qsTIkzc9oWIW9IVmWx74swGCPfkwd9a2vLbm2s2521VZtfXbOVdZE03kzwTGInxz8MBgDCV+IQdLCBTV2ZbFpNhqIhb7o2MymSlumsV8Oz5UDUxbNjjE/Md4FtSyeM68DD0AU+2PlTozZkAI86XE8DCMW5UaI/UU4CIdvErfqS4a83Z6w1fdUmLz4lgn7eZq69FKa+G3PPWGXqcen2inQ3o9smdK8scqwFIhFKehiHIjhPDFqtigy6vK5ZPhSjOhVJ81xzJzGjO7Y+rSrBqEPUEjznqemWyL4VPorSaChHqcUivSCePwRTTkuEMBFuKDKWBGOmg4nlptKcbvbs4szAHrti9tSNuj17fdqevjJljyn/l/hiGjMDIme+5x7JoUgYFzekwTw8br4kNFSu6TCE9R1JaONOWgj7Oh/aQE19QINbBel0B0F4psw73YwJiCFgqLdwoAvbae1QAxL/FH93B0PKIYr7h/dph7qY4MM009Mia/U/jcKqVAbhgrCPUP5E5wFexx1JXFgWBaJeU9GXVa+yECJoq7yv8BD1osqD540XzvcB0L3qP5Q3tsztBZme03T/7KE+/vfF7pGANjMyRqPU3gN9qgPiSdeCiKwVJnZJ7ajnQJQdGZ1N7TO1vSQLMy9Lc1dEfHuzbbdEynfW1uyevOj7a+u2tsW7xhrZh44XO1+ICFE829PQ2mL9m7VAzOGFTe33naB1fehNa38HwskU5WPO6Fy4r7jG/geDRZUEI4kvkmzDef7Efb91O4oRkZ0weB45NPRM5jZmrDZ11ZoXnrSJy8/aFM+nL79gzbmnrDp9zSrNORnMSWUVwoF8PM9F+YbbMWVxNaiaMOot1VNroh6eJYdvVkPSgaiVoRA4Fc6JtApRbVpdWZicbNn09IQ8aQ0IVYRy1Ya6GMYBCECLJP88Ry/KQRsoghGCs83gPQ9sbmpg1y9ZeP78wpNT9vR1EfRcM7wfPa38tliECEGTxXB3IoGQiA2djdCbZyuAAyJxAYSNz/17Go3yytXGZi8I6xH56EogaYKRVADxeNy03GRAFc5tY9g2D4wiwaLv0PUa6mvNJr9zHQmagXRMW31yqHO2CPcVeQp5UHmdqMNvSm9pi2yoTaxJ7iuNe7rztu6SRz2QZ91/oFtXdcwzbqbOY7sItobtB9rR+YJI+mvF7pGANjMyxiO0f3U2Ca+IiKK1VceUQQkLYfSPzsiz3TDNLWnXqram0w/kfcx3u3ZH1ubm+qbdFCnfFjnfXWOqezMQdFuuA0u7WFzDN7mJa3Sni+d4n5of6G/LcLZ7PXkeul/n8LgJQbcNS8N0HIS7iFJgQ349z464V5wL5Fxc043F2QSeL22VblyUU0hxaegl70Bx8bgQ0h2HaMZYkLcl/W9ogLQhz4wf2ujWpsWel60+85gI+hmbvf68TV95xloX+Nb3nFUaTtIxjmHZhvlXuXwX+H7pXMwehjka1fgMNAr1Qb1APj577BK/gU4NdgOhT4jkJ6fq8sbV7kr8tw0O/AQBImHI/9VWZSl5twwsmwoyIc98ZqJiV2bNnrxatZefuSi5bE/wi1aTA5uU19cctEXQyksokOJgBBLyUEQW4GlyjTCcouzpdZciXJCYR/nzKnv8bCsfWVle7djyStdW5WhC1AyyhrcQRUiXkxxuk2S4JAybhmfRj8sony+HDR2nEJ0n3lBfDPwkvDJHGfgWePi+gPIQFxh6Zh1Eij58FqEgan5wBaJmWruyGt63rsmjrlYWFF6e9QC5LzWmP4HZljB1zmAuZji0r2J/W84esg3Zk844PThdxSknDELsiOEH69VBWSjG97K3tA0ErR49LxK905b3vLVld7c6ttDu2nKnb6udngi6a+s6tyXXoQtRF5Yl7V47u1phKBS2p3t4P7nPVylk2T0cT9p43TcsVJaB7GrLvv+AwY74woG6ttLtisi6IrI+0+7BIuqKjG0gW4GskcowJaYtdY1vIYevN6nMMSjXYyju5dOLwy85FXEdG4r4RsW6fWXbdEGVvNrTFSF0q1M2aF6wxvRVm5i7oe0Vq05cEEHrPO9OUafD/BZlDuBcrHf+ReNMGWPrAKyEb7VY2c1Xw/jCFcYbg646Vntgv4JX7TcIIY/6EwX9UZNxOhjvuSWCnpqK7+jioe+tyu18DkmjIGmu8CMRk4rn4mTVblyasmcfv2AvPnXRnrkxFReJTfRtstYJBB3ehQ6L2UCacMi1ThVbMh9A+yE8j3D4hbduaC68djbQICmslK+ImCsi5kpLfWdSOp9Wu52y9XbdlpZ7dnd+3RYWNYjdYNo7ibooVmxSUYexlPTHWAfhXJFNvs9N2+RCeJyki9QX52K9xbhD/pjNIusxFp2IMQeR7ng9rtPRQG9TfVZ9r6N+zDvdDBDCoG44++Li94NCR0FfhX4CyapwYWEZ3wDfEEmvSTv8bp3I2pZ0Xt40RM3Ut8nTrvCb1SJrvv+t++L9xOfxnyt898knn+Th+pFRdWOUJctuEjtuIezLUjD9HH7oQeS8TdDqTuovC+r090R+t0TSt0XSC7I2K+pPG+r8WzJYW/LsNkXUdPiergUjEQx0NNGB6kLfIz0MhYyK+vWA8Gub1tvYCvumEb07LATlU54QNQTdERkgXR1Hog6xDo0exSJNVpd32lvKh4wqRKLrXAvFpqwhL54I+5BFzVoTTRFHy1rNhghLetIF4vOwlREkloJzQbh+SNkRTyFFpOJaGWSxWhVmU93wTXO+NsbvTPPlsUpzxuqTc3Irp0UUE9JfQdBu5aO2gsS4+QchiBZklOuq81pRPgB58Nx4arpqF+b4/jbfd26GvPBrYV21B8iC6BFuC5qK6kq22gnEGD2mZrNvszOD8I7uBz9qUmw/gOhfxYCQRdxnT1kM70JfmW3YM9fn5D1fl1y1GyLo2bq8Z+MrYvx6U/wSViSCAqFudUyjU9saknQQ8iwJz143dYbfSu8VswX8PCo/NzoRdN+tTIbBEt9V71RmbLM/Zfc1ur0zv2nv3VzRdt3WNzQgJUqPXgiTTXCitjWlnVLisKTssK+64Qc1OGSQRD3x1bFGg7qLJA3CYxENfuOHT3TSCTrsM5Cths+Tbio/q6ubtr6+peNeJOmQoSjp/naOCvFdEHSGTgt9SccsDqtJ73Vbl6xq/4HO4VWz6vue4ta2sqRjedbhhzqYAmfV97ZyhqkVujpjHHlVtyOT9IdQ9GeHjAqzU9Lg+kPXUOftqRsh8SWLiq2KaO/LEC+JdBdEfPeCdINHvSTjtqJ7IGm+HbGpUXm73RMx0tkLUg4o9zDSKwwGXvRm27ZW1mx9edU2VtcisWIFBe7EY4aoIeZUEjMbYnSwz/M1ftQBUpVlo5DFFRDzEz1LCddFeo2JSZHRrGRaRD0RjCEGEMNIMGYG+DZ5+BlO5S+Qd4xhKOOQhhknAduVslMIwcbZUMJvFfPZ1K4Iumst6UQiL65bnZCJbAXi5u1yiC3klPvDlqOYd07Gf5GogxcV6kb/JVzht5+bLVZjt4JeGs34/JI67kkP4Rm56p8qCx4c9yqW7S0DHWZWpDe80EFHpNwTOctDl/AqUJhZ9fwBbhwiFFynlC/fQjpBdEYCSbOS+/JM3Z68esGeuMzvQdcCQbfkqTUH8ugGIuriYyVxwOCJaItOwnR2IeEadczwkhkAMRqvnNWkTR6sV6PnPBA59yU9CFrSGUxowNqy1c26zT/o2/t3Vu3Nd5fszbdF0ne3jO+ph4kdilIgNCOS16aqfEjdqrlqENTCdbzeeF21xCBKhMw2EDRtV0qs1/GoFUbC4GrYbgIxF/oKCbOvoYqKtCGSXl/ftE31Qd5rD3WYhuexQnFPXLxXDJSIOqDIfBAKJn0x8q6g5y3pe0MEnXjTfOvbIGmmv4spcL79LZKWBdH5OIAaErVHfT5w5PejHWg0I2NvFB0t9ElJ8FZ1DEFv6IQT9GK7Y/Pynue1XeSYd6LVm9fUJzfFoG3d2G6LoLfkWYmk+2EET8RF3GF3m7IBxj+c6IrUN7dsa1VexoNl21hZsW74RQQ6agw35JRgzQpwEXgCQjilfYwXRNJstazOj2zIkPlAZAjthjyEHXUZWbeaDB338Ru9nMZTCUSs/Zg8hMSve0E2SV72AKnsB7uGCxfJi/Q4FOUxCITN8huRtk5K/dYJBKowzprBgMb7t7dES8RRML7x+9uITsUgQZ/hMYD002y0RAoFSXOPolWTCAL54LiF+4p72cZddtQ2RJB8fSx4061qmPbGUw/EEso4CtsXPNohdIKiMDHbUhxzkw27cWnWrs62bLYxEEHzYxnrIouCAETA4Zep0B+3K+ooOqo6wUSRBhWCfZ1nJBBen2JquykdT1i7M2lbnWnbbE/b+ta0rW1O2fLGpC0uN+zWwsDevrlpv39r2X7/5gN7590NW1joBWIkvWGRQibiLuVn/MWwCmqM9FgEJHvapanGcHGKO4hIOu5D4LpGGB/Mhft1Ioj2Q+KqOxFwt1u1rU2R9JoGD4UnTR1GklawIuwoCSu/h8eE2xZUSWtiuF/TgKzOD5bwu9yQdYXXs0TKxnNpCVuRd1ySuq4bqac47U2Ljhk5IA5xyz5w/4knnjj070eXgdYyHiaEDjFG9oFRwfZ5axgsM2XcK6aRtyTqKvKQB7akHjvf7tq9LXnPW21blIWBtNdEUpsiMDnO0YOCU9dF0OsywJsyblygf6mbYQpDn1c6wRBqn64cWEASPGbF299YF1FHT7qzKUsmpuFrUXzWkVfC+MRiS9JUes3imE8uFmaBGMMeBWfByyRe8dT2qyWBpEmPZENI/dM5chjPQDJ929IAYUX5eLC8bCsrys/GpjwMnkEW9xb3Yylj2tsY7pMUJFCcGHofO+SAIOG4IxFpBPJgdWwxrShDWO1reNXbkP7Xo3RVkz1VDkaPL3sgEBCVE+JzAcqjdsOCPcqqIMXpbVKQXmu88yuS8ueVA3lafQ3SNHYJ3l64L5UiiUD8YYepYuVH+WjJO2+JWRuKCmLxtIYy/AeIiLxHiauCOadw2nB78Kabdbs4PWmzDNJ0XFd6kAVEy2t/XTFfV2TGN+d7SjSud1CZJT3CKF89eYH9akf1h4gsFJafQLVaS9emNCidsdWNGbu/OmNLy7O2sDRr9xZm7K7k1t1Je/v9mv32ja699pt1+9Xrq/b7P6zbrdt9tSelJZ1AtIGByb7rSKCcsaxhtcGwjARnEMOz/JrySXjaLoOn4FUrwqAnzimCqDtEd4bEdBQ6IRJiC9JT4RkPr611JBokr2/ExxcKH7NVtNvhvcX9kjDjMlDF9RFlrK820W/pnLYSPksbP5OqkOpX8ZO+rAXg/Wjek95QtvCeV5RGFKsux3OVNUnx9Tdd2Q+Us6EE7O+2g+Cr0i8ZOhZQAxkfEhytLWI2MVB960o6kk1ZPHURW5axXhJRLsgznpcsdPqBtFdkhdd0z5Z6QxjrqqP3t2TgNiDpjrxiSFpGhl5Ol5HFiF5LMNFDhA4FKxSu2ECeeleE2JGw2IsPTNRlFBrq5M0gkHPFWkqvKYkkrcaO4QiIW1LBcDEtG97/nJoKv7fLgptwXWkGCUd+l6AT/I702uqKLS0s2vzde7a4uGirIuw2i9qUH8KG6UZJuK/YugAM5DY8lTS1YchiexAoHunLCTo+35XRQyBqGT8+bdkXOSMDCFseJOG23+GV4sJgqZynaJAjQUcdhau6hJ3nW+cQdQgrnQ9kgONUKILh1nnqHAnGHOF8ES4c8x9vjXz3C5KuG7+OBQmNB3nxyLGTCGRdzLYUxQkrvHVmsqb6V3wtXW+qzHXuow0qO3wKHZLuFNso2lfb5/vvSBxgFZEiKjsLKXn2v75ZtYX7A3vvdsfeegfp2x/e7tvv3ujZbyS//l3HfvHrdfvpa6v2s1+u2a9+u2Vvv9tXW+I1LPSLDpUgz3oD+astq/w85te4QgNKkbF4DzImJKRb1x8+PMLivbpGInFwyTUnZeVROor/wu420HvUkkRpxliDMHDCs1/XWG55edOWH6yEtk7YSNCOkNpOGdY9gzVljm/7QtAQdRCIW9dRvdpTddBVaAaUImh51fHrY1gSCBpyXo77FQSS3tKWNquo45+zxrFNdQO0mPFQwjvT/hulh4zddFv2gofzxVddGYW2IuNdaLrOskgJkl6UsL2vjrasG1hEtinLwIdN8EQwk+HbzCJnPOnelghX4UMp+EN/1jYu8Ir/wjVJQCBqidIbQNYsfdVgALtTVyiIOnxcBWIOBC2TIOFY9rSIx2OUYdF9kPTQk56ajM9QdS7yhNKBpCE7troHo8eVzuaWrd1/YEt37tjC7du2OH/XVuRRb7VlMBQej4rn3NF7iYaSQqb/wqnwVxmRpB51zAAHfuLgIMdhKjYQLsMkDF/0psOiqP6m9ChylvT5FjXTHJA0xOYEXeQtCijypMOUoAN0WsUNRM1ZVu23w6c3FbUYT7UiopBOgjeH6YnT4NEMcZOMeDDoHAuKu88HviFpMU9TnnQN4uFyqpYiS9ug5HEKOg5SQsuLqSljhTo0dpHnrHbEK1ZNhWspHF8eY5ABP4a3BIJIc9oi8VixqkERJjibnr6ERXc9pbHZHtjictveu7Vqv/39fXvtV0v2y18t2y9++UCkfN9+8vP79qOfLdn3f7xgP/zpfZH0uv3urZ7duqd+I8cRzxVi46dZa/LMq82qtaYqduFCzS5erNrcXPyi2xSr6HkUIPKe4Oc9wwdHajY9w2p4vGfFo3ZHfVBVDKz4Ocy4VTqck1CXMRAF8kKl+wornW2IpB/cb9vi0gPb2GqrbcUwkagJ5+L3FhIGX9SvCDl8LIdtQdbhHGF0mgFumNEoSDp8AxySjp40P405GIiow75kx/NpItg/hs2b/UKOAxqkH8urVw40mHHW8MayQ9RkPnDsTcmbU7qV7LjuknYUtuXrSfTpv0BK0JQana7xC1ZdGdh2tWFbkg3JqowIT4wW1cEX+z1bktyXAaDbbCh8Wx24j9sjskJYfBXecZZRbMty++9Ihw4eDAlbclMUpUBxRtnVSXkTIS55QAP2QwsOJZCE3CoYBIMljgY6ntd1pbUdbTRcuGUNedJNedENSRUXhbh1va9MYLuGU7MYpKqGAwhzkeGl1mXr3V+y3vID629oZN8R8cn7CwSvxHj+G354pDBmUWIu4t+Qi2F546dXEYUMsk3oo5Be2RmKI4mMY/i1rODF8ApQfIoZdC2DGGYm+LUJvCKRarDaITMeW8xftGhMqcapVfYjCRbXAWWV7nra8px7bYN3fbsy5oq6R9ot6W5SMqGCNdQc0Yt0PNRR3LLIjVf7WI3eo81WeE+6JZJmwZMOUaFDyccfrnC9hpJJIjH7By8okucUsuLtvS392WhvSgXREyPeMAugMCG2EHeMFQkTxeE4nuFvGTynZ2DCKuj5e+v29jvr9vrrm/baLzbs57+4bz//2aL97CeL9pMfzdtPf7Rgr/1sxX77+pa985b6kAh6k6kpZbkhV79V79n0RNfmZrp2/XLPnnrc7IVnG/ai5IVnavbsk1V74rGB3bjWsWtXu5KBXb9udv1Gza5fa4nQmxrUxOfinX7Ttjp1a2/VrbOlIUlHbUCkGycaVKjQwKlXRi/FNhBfHLShU/JFU1ld6djS0qpt8Tuaoa6krVApUfNsge4Ix+m5iB2tpoCHkdDm0TOikDyCYPqbtQLVfvGjHYP7ksUgtQGvbGGNeN+a17liG/WUt+FpxHiDFO3juCC7+frTTz/9XnF4LECzGWeJke3Dm5Y3qnECfL8wLWHEmkpyLlwvwhX3R8NI/4uGTGeGwj/OM6gPHymBoNXh1+V3rGr0+0BxLqqDL4qwFmXw7yv0inrWuqJv41FA0CI0nvsyhUwW+nXFJwPUlbHld6H5AAp5CPkJ6ZOnqBTPRdjjGl6BrDTf665NtqzKvB+EqvR6Mizxl7kk1a62UTC+4ZevFGcsH1GxE7s/JF1rTVh9UgSNMFdYDCjioqhtibqD8CQqd4VXwDY00t9Ys6qsa62t/eCNkrY8SKUZfmwEQ6bCB1GaQ9MRBijahMOYp0DSMvSQM8/RIeporIp7RiDeGRGjKuLCa2WOYcDzv5bSKiS8p4tXo3DMZGBsVZZB+F1E3YqLmLqJoT4QN94I+4mBI0luY0pY6fPxlPurW7bwYNOWV7u2vini7jbEBy3pA2lIRMRFUgwE4750Hc5D4s0g1boIepLPi7KCPs5MBJB/GhWixDkbZdsAQ9RpHkmHnPNrbJsq+3p7y7Z6bYWi7TCwivcy8xJ/65nZGWZpdCxhtib+apW8VO2HuimE/PBaUlfNYksDlGV50gvzHbtzq2fvvdext99et7feWLO3/7Bqb/9+xd7R/u332rZ0T/mQczgQAfKRlWmNYS5MD+zShb5dv9K1px/r2kvPmn38laZ9+mMz9sefvGCf/visfeLVSfvoyw176cWKvfgCUrOXX2rZKy9Na3vJbjx2QQNQEbQ82LVN9dX7PXnA6qPLGmxvqB3uqEYVwIlafSZ8bCQsykIgPXSpoLq0qbKtrGyFwQja4q5Ey2Hr+yAe+z/uiXewKG84YxMqToVX3QfiL+wU/SH8qp0yW5eCGoMNa/RXrNG7r+2CtvfCb1HXRdSsCucVruiBxzyTsvd3l/iXNCFyylXO8eGhtvk/it1jA5rIOBfwRkSVbDeoeDxKkus06A9IYbxGiq7rvkBE2gvTy4oqkqMbOBqxzitoT52mKzLbEuGuq8Ovyita6lZtXv33brtnd3nlSu7mA8WxJiO6KdmSQOx40jyjC5/0xMAyZTndtPrMhIhWBpjPe3KNogAMcBDypO5MvnQ6ELkImYdxFaalZ6atNTOp+zHomNiu8skiHl/Mg3TCdhAWQWEMPH7Sk0gHeMU1prgnJ+JvUwdPWjoiHEAxQd8qg6LgGXpfpNZXufn1JFbDVWS5Gr0tGQsZEXkerBkZyKIPwiAkeoR9mQ/eleU5YyR9DFZIIPwFqBxShgQgBrZhmj4oIIZJEYsDGZeEf2HLQwCVTcToRN3XIAvhS1dch2wGbZVnQ0ZZW/i30o+et3KgFCg7ICMuWPahdY9CZkTQfEedJWpr0s89eVu37z2w+aU1uy+jvrKhAdxWRR4sJhS9oB/FwvSx9MV+8K6lf4i53pyyhqQ5MRNed5tkzYAGUXwwJeZLdaVBR3zOCUnzj6yIZJVPb8cuwwEponDMd7T7HVpOzENYqKZ67UPS6J/fe5ZIR2HNg4oZfvuZY2WW63wil5mK2K+YtiUvEqapVRYWuvHsmPFlR+O3rQ1JsUaPRzN8VOWCmt3lGckFsytzkosm79jkKZt95AWzP/pozT736Wn70ucu21988TH7v3z5SfurrzxpX/nidfvCn1y2z/3xBfv8Zy/Yn2r/y7r+lT971r78pZftI68+YVOzkxqEVOzu0pa9+faivfnmot2+uW6ry6pzSJrq1CZCBVQj57vpiNczMyZBpzqiLbK2pN3WYERb3hDoqA8MZ8WIYoTEGTP+RZImToSeG46ViVg/qn/6mvoMeg2zSqoPFvU1NABu9tet1V+WLFlLBN3s35XMq06W1GJXdee6hPfbi8IJSl4IuQ978QztI7ZhJ/PjgPr1sT6PBuQ849zCG9V2NxoJNe5iJ9mmAraP40fqY7Ok24C4haC37+AMBo3fXe7I4IR3oXXv/W7FFjsDW+j0bF4EvaQOuqzOzZfGwjNokWlXnS1OW6qJBdFFjK+8oYZchdbslNVnp60qwg0rXSBGLFmK4pDsQuQVEWhjRgb70iWbvXrFZi5fsgmRdb3wqN3gR3LnmSH7GACVZBg1O9HkBCGPvCoj6ctLDwOKYZ4ldBFG99wXlKG4IOdA0LFzM5E7IZmUDlqSutIL4w7IBOJSPMUT0SD6E4Hh0j6Hfip+0S160mE/nIvXDgLFEAXyCM//IA9yKg+VLeTMu64sdNuUJ8nzxTDdrWCMzCJjhphi5jyXhQwzVWwJVtzG1962WDi40bbFBxt2d2Hd7i5uaF9e9RpfmhvYBl+vUlptGeAofduSsNU4SN6fzKxIkK+k8f42+gu0i0IC2IllkpJjWcO/qGUQF0ltgyOuUmsqepiS7yg9HsHwL5CF9glYCSQNEcfBEt/uDt617o0zHXjSkqGeuMJAjpzUrNWcsIsXZ+yJx2fsheen5OW27JmnGvbU45InGvbMky177umWvfhcy17WtY+82LRXJR99uWUf/8iEfeqjE/aZT07Z5/9I5PuZy/aFP75qn/3UJfvER6blUc/Ii56zT3/yiv3xp6/b5z/3hAj6afuTzz9rf/yZZ+zjH3tKad6wC3OztiFd313YtLfeuW+/fv2m/eY3d+zdd1dt+YHqXTymEii3/I0apZvy/jUSP4XqPUXXOKTZq4I6GoSFV/B0V3j/XYJeCfJB+Fm2hPKQcR/bw1GsudgnQ7+TUKMh/bDiG2+a1+Q2tF0VMS9L5EGHn758oDB8AGVVwmIzhorRU95GbDwxN9spHiM2O53Ot4v9Y0Ptv/yX//Jfi/2MM8XQ+gjpviM9FxvYDuy4xa+l4eI2NNrQ2wrRfdyKeEcMUam3MhXdg3AlW9pfUwgNwEXQ/UDOC922CLpty+oMgaBFSCwSY6ENBE1MTjiYUZkwGTt17s1N666s2NbSknVWV+RVbKrnK2J1xOiuJh0LqyGpiIhrszM2feMxu/jsC3b5hVfs4jPP6/hxq4m4e/WaPGh1+WBYtrt4LI26ovJTmBpJNOpMX/LKR13l2Fi8Zw9uvWcrN9+3zYUF5VGuDiQcCFr3kY9gjLVbGC8GFpXJSZu8eMku3bgRZObKFatNTWvg0RLxM62sUus+zEG4N3h4PnrnBNHGPEbDH3XFPwApBR4IQWLZ9gL3xhxGo+fGrogkEE6j27HayrK17962+d//zlZuvW+9Byty89oiKN3tZQyIMcW7E6ATh9RUaUqn0zWbmJVMK52WvKRqV2Qsb1WM0NO/AQuuVA72OdNVe+ho4KPxXpCu9pGeCIBxULstk7tasQdLZu+/uyJZtQeLXWvzTCXMDuyo5SAY/jgTFM9T7DAToyM2TJbw9bLHH2+KPC/YtctmM5Nta9b4/eJeqIPwU6wh7qi7+A+4Thx+Jbav8D1r1Tk/QjE1OWtzs3Mi6ym7cqVlVy/X7fq1pj12Y9KefHLGnnpqxp5+asqeenJCMmnPPj1hzz87aS+9MGOvvDgruWCvvnLZXnn5ss7P2WPXJ0xjW5uZGoTFYRflgl+7ckHxXbbHHrthV69ft9kLl8LsAz/WsbrWsXvzq/bOO0v2u9/ds9d+cdN++5sle//9LV3D81UdVVnMhy6l7Jj1sHo+NDWdovUzDELi987NLl2sKr2mvfTyVbtxQ2n1eBFTBEp/0F4Ee8kRcRf7w0uSUC/hQnFCx+g89DkX5dO17L98xUxJHPrqqHh8Ex7hOMGHfQallCAkMNzGOLiXA84RniMPdzjIi/7qs88++/8pDo8NIZ8ZZ4hhu9g2iKlEw4NBj5Lub59Tb2J/OA2pEWSlK2HLaJLnM1Hic5g4wqSx8lvQNAI5nYWoM0Srpv8Kqd2OSISPHK7KoC6J0Oa7fOZzy+7L+PKa1bqu8ZpVGLvqnhgjBYtxxfh0JAJnanlKZHtBXjDe8NTcXFhRHTpLIAfdFu4VfF/34UW3ZPBmr9+wK08+ZXOPPW4TFy9bX8YwrFlWGsHrKjonZiXSXRSaetHNY7zkqTgOn0WU+oIjGbwDOm2Mh6+QxanjEFL6iXVAKAYTg/De9ob1V9bMVtatuqaRvryMOowjwut32opTYVQfPabiISkJ3n0UxYvRCGUNiQSHfShFyhG+3Qu0mbiN++Q1phFiY19l5lOoG6ur1tlQDYaPwjBQol1IEQoTbo9/hHLaSZ5CpAgJRL+IvNPiNtWAljcGNv+ga7cX23bv/pYtrmzZA3nUKxvytjU+06G2A2057km6tiovHFlju75lK7ybq4FTR5VEqw9NLOQtlrUsYLu82+e4Q804fBObV4ooMnXvH2YJFVKQc+kuHZJyTHMU0HNoI6rrWrVtE82OzV0YyHNu2isvzdinPnHRPvfZq/bFL1y3LwW5JrliX/7iFfvKFy/bl7X/xT+5Yn/yx5flRV+0T8hjfvGZpj1xrWLX5vo2N9WxyeamNetb1mpovzWwyQm+ka5+pebK97QXFzfs3bfv2+u/vms//fH79v3vvmP/+p337Qffu2e/fX3d7tzphy+ZUTSe71d5BBV0qWNt+dR6GLzquKk/EDPvlAeqi7dJM32Fjb9SxidGWxMtDXyK7wuMAKf9UthnGw+LrV9E9If/QYY9dlvCefbRNUKbDXN8Os9nQ+VNV+VOVOInXVl0tu1Rh5ajff4p8+ERBSVL6/rwUH7/Z7F7rCiqJ+NMMWwf3vnZxka4vR/JIRCwk2yQgpRdhsSMQJs8Iy22QQgf743TSBprSsLCGBmqSNKx0RKKRUBt9c51HS2LlBdF0gudTVvqy4MedG1dhks2VjErVoX1ruNdIfxz46f9qqzJxNSUzV66ZBevXrWZuYuhg9NVgrUMKtgOHwSilGfamL1g01eu2Zy85+krV60+PaN0a7Yhz0u8aKwEjpPPELRkIC9hSNaUSTKMF8S8Bq1C1IoD7yKMvgNB8860trJi3BEJGr0WpcT72Nq07vKKbc0v2da9RessPjBbXreKiGWwoaENr2RB0srp9oI2J2nyEAo8BEfB09S1MDMgiSEI7LIfeC1wd5Ff6lxliPUuL1bEvLEmkl4vSLorgweDBY0gnrdxaZePCS9vWeUjFki6rQKsd+QJy9lauN+z+ftqQ8sduy9P7oHIexmS3oCkI1Evb0aiXt7QAHAdgm6H3xxfXl0TSbfDFHXQW2iisVzb5UtyqtND0XEIFnZUMhWNxV1BIOkuHjAzHtFgh7YSmaCQIqIdOtmJoX41EKuqv/FwiLmnZn3dLsz25e027fnnZ+yjH5mzT3z8on3qk7P2R5+atj/65LR9+pOTkgn79Ccm7ZOvTtlHX5Q3LXJ+6rGaXb3QtdnmujUrq2GKl09nViS84z7obanNsoBL+lEbvHVzQeT8vv3oR2/b9/71LZHzW/a9f3nHfvDd2/baz1fs/fc00F6NpaiKkat8U1Qj8zjhrP6vw6aEhwgtqWBmkgVsFZuTsL0wYzY3K+FHSC60bKJVD1+Xa7XUN5vqK+isQFBfIf8ne3/SI1uSpQliR+fZ5vGZvfm5P/fnc0RmRGQmi80kUCDY4IYL/gKuuOAy990LLghULQpoAk2AJAiwCHBRBIpgLQpgo5lNVjcqszOTmZGZMXm4+/M322w6T1dV+X3nyLl6VU3N3uBzRB6zoyJXrszD+eTIlSs3/IT7U+afmfjFPeWpC5gGzJjVwTjMLJh7DEIwQZrnevNDHFzyZv1PZZ7Lvbj9VMZhZqNArRF/HfS1ndedJCvpP9F3T3E/YSdKMjtWkoN7LIHgNsPsjMYGP4HDfe+wtlTEp30G0sY6ZrVTcKCYJk2QTkkbwr0+jhSczyZDqUMEtxAf35XmTm4ucVMoMwXVRAIT9BkbFTMqyryfhvZbqFSkurIKXpYCd1XHHwueYx2cANksd3SXJVutSQ6cKZYxxvLIH59bYr5MLVqFrDGB1vLAQUgT8SB9khlTsU5g1kfNyCDzqBqVrvthEPP0KGjyRnoTZqhPapzQlkc8R/zgWBpPXkjj8XPpHBxJVG9Amw4nYrNNuJlM2UBMn5PHOTGxRCIoK0BTeJLhbwrUJPp03y8jT8OYJSZAs625GWc0GMgAADjqdm0yETRpltFSYLiQntYfOTizHmgqmW9zsM1AESYBfcx6uIO6j7S6iLoFWXrenshZcyTnrUjqLYAxrjGnASgLQDuYvO7AHUDewGSn0e5KvdlSTZrPPpkN66ysV+SX7aE9izwL1nF+wwWzzbkgJ2QsLjdBmebMiRyY7T6z9OkRMA23O0/JrlCvCJrJQMvEhCybGUg+15cSNODqErTq5aEsLfUAdC1wE1yXlaVzWa2dy0rtTJar5wDEutRKDakWW1IttKWSa0sh0wFAN1HcNnLIM8WhJZIJQPzS1tgmW4cvjuUX//Cl/OVffCZ/9VdP5e9/fiKffdqRw+cjaWLuyFfhdB8AuBehTWDpDYa4xsSRuYc7mTKglBfZXE3rN7bv3i7J/bcK8uBdTCLeX5P33rsm9+7toyxl1Cf6NALpe9YkrzYnXMdOtFxghKNJ0ij8IkmL3JzQ5lRC+LlLvhAKTZrfoJYJOhHqSCCrlIM8tP7B+NBQsbxItveb0WQyebi3t/ercPm1kkuff6LvA13oJ6Hjz1MMZvTBbkcz/OGCO4c5O7YZ8uwfPdi4IIxRgyZDqID1VQd2ZIYHE7j64DYEbTOCYAXo1DGgmxiUXOJWgEZeqG0H/QzxkzEMKPjGBtSuSet7x8w3ADlbLEmxVlPmxyoUpDW8+Z21k00Ms7z22taUKVTNtPuaD2UL6yBoLvaHYiGM5YfPz8dcL8Tkgc+SlZEffabMjWRkaB6685jPj1n/yoiEAg6aaO/kVOpPn8rJw4dy9uWX0nn+XCaNumR7XcljYpODMOOHIn35zYR+oLicMMAE5bj91Jmur08aVH+0lMooAYQw7NCYR72e9CHcI5hjqpUK0MyXpR5T3AbzTAomDDZBGgDF70Czk43Qh/Q4WDA3g/FNr+5ABLgLMwWAACPZGYYfMhRoMCaBCNgdRrBjQoG65mttsVzVxwZel6wj5znSLJq77qqHdwI03/nt9zGl4BdYwkEq9uqPl+01iXUAZhfh0nEWaKfLwtmRZMi5SHI59IVsHxp2D+Db0+fgOeU+/Pd1mTyTcoZGjvLxmMw0JshknohmU1BOtlDXRNXRQKJBR9qthhwfn8qL5wTsjhwfDaRxjklSD0WDN5bKu69KA9YF+wTqlJ/v5FJ3CcNwDdry/nZO3rpdk/feXZGPP1qTH/8I/OMN+eSTLXnwYFNu3FiTSoUbEIeY6ACkEZdVAVMJFKwLWiRB9BSYGVNKuClfQrhlI54rF/zWdBP10cA1vz8NzVr4DWoehEJNm6+SJfsKKbS1pvuStF5CqVTqaz3AJEnM5T/R94lU+BsngUjZAUOvaYZdrxAsfBVCN9ug/5k9rRqma5kY6vBHRtxg7lDVs64RQw4jmK84ZAEkFAQ8ImoE7kcUjiOpQ7qeQXKeDwDQAOsOBqSBM+ImcKnUtCVl1Z656Sax8YbdTDdPMS9ajqykcgV9N1nfTy4Wobg6SBu4224pC4tMyxiCmseA9giI3Y4MMWGgYODhE/zIhX4qMh5sHIQ+EDmIzdVyE/zBP5fnmf+IAF0oShoThvTyiqSWlvlBZIA1gRr5zcFEfsdZ1HkGdagmwqAsmgKkfb9xLo3nT+Xo80/l8NNfySnM3rMnkjo/lWK/I+URNKoxv1EMsKbEpEYIIauyTRntTdZLlBeCU5fE1QVEcAp3jV+B4jAUTAGkkaaCNFCKz6K7mEgM+zxxzAQYv/Vs2mlIO86g1eBFDoQukEITZvPoV/oRDNQz1Uqta4uBYE2Fi/2Vr6MZ1LCf230mQdP9Rrih/RaMXom2wj3dMQ+v6Lzxe7acFFgMlxOzz/pgGjBYXH4wot1E28HUc8XR5ybQrAniWuxXJkKT/VlCHAt8TJJFN0M/4ayLBWIVI37uHNc+znNHR6i0ESaHURGMyeEQdnUDx+dc51HEAvpNXjJwywoY8WZQtzbhokYNkAfYFwsTKaPrsvvyjUK+/sWXH0qwV0r2DnYZyZBLZF5zM1pFoMlDe14RuXczq+9h/8GPtuVnP92VP/qjXfnjP96Xn/50Xz7+ZFvu3V2SzY0M0kKr8Gx19ue4wlBWlU/sy14f1jo2gU64w58ucTujo5i8sPvxH+5dRtwgyD0APO5WDzMhMCtQ89vTZAC2atm28oCKBbO/ID+MV9NlGrRaWm/CoK/91Sunf9rd/b0g74TWaZJsWmG4Vn+8NjfeiwcDB0YwVV8KIG4M/xwQ4Y+Dm4+jVEwClFPUorjBCcAXwd6D2YJ5DkA+gTQ7Ho7kiK9b4bqO0dZCXNztzdeyuNysr1ohTX12S5ClHabvVvY/loHFYLoppDdstaRzdCj1J0+ld3oqoxZmvTZ+OILUf8yUNjzQYm1N8hvbkl3dlFRtBbKsqFow5aCJCasx3fwCwaFaPP6VmD7+dJJDX7imjaA55slTANMBNN+I2jEBhjtj+HpYsSDpHDUtAAOFEeP1OJFfW3Ed43+MsCNofHxvFFofJzzUprg5h88ACS5xLq3dNH9adzRDW/K+GuaXTh4udnsZOSAhcwR723vA1ZKU5DD5ykCDbjx6KCe//Y10XjyTiOuhmJjxnW+CuaVjeSKZzf6MrA8qMS0AQZbAsIRmqmUlX2bd4R6qjY3B9mGl5YtZKUBdKwAhsnl+kQllp3oHNqFJb0hF64PLzwVMIjLSao6lic7XbmKC2AWe9eEf1eub7rzmnJP1xLp0JrHvF9Csaytp2dvOyy54cy0DbdK+qhTHRwvJAyrxZvIaFPJtP2TWDceBLaHroxNOOLWTBj+8pqluvAc/+gEK+g3+k6zx0R/rBvGmUQDGjexwgsXPvnb7ZHukwrO7CwBsdF0F4UolpceI8rjQSjB5Xa2lZQm8upSWnY2c3Nory4O31+Xd+xty/+01uXWrJHvXMrK9nZXNzaxsrPNI0rSUS1whQF9BWrZKY3WlVZOoH9pCLc640659Sd1QLjcDJ8F6Eft4UcYkjUveBGpe8zVD3fjJzhfGuk0ItTPCB+P2tmEQtilMWmnhP/P36tzLZDL/q3/xL/4FM/C1U+bP/uzP/rMFif4Tf6vsnSK0ihI7W+i8emOWkyJJwTEwO6UCMgVDbGent7Ssa4LZLyGQeYzlqNsGOLWl32lLp9uVJjSsc2it+lUrvm4F9Zwni/FMbgJ0F2gzBPOwEtfqfWCRecCDatHKTBluLINquzAAFtyoNKjXpfXiQJpPnkjvGCDdBkir0GW5SDC97ARiCPYMN5qtbwCstyQDkB4XSgbS8GVaZxiSCkrMVagpRhXic5CmyXzpe82Q+Cku3fEP4DzmK1SYFKQrZclXKpKjOkIVCwJxAqZK6GPb8ozUCdQUmJjg9AH6fWqoqGNqlQRq/d4010FRbxRrITT+rP4sb+bMstBuQEE2369GIWNcDtY/as9WJ7p6gglSqtWQ8y8+B0j/WnpHBzLpNA2kMWHR3d2aZsgM8sZc2h/J3MykFeXPQzRCGysBpItVAB5BWk//4H32V8tTsZjHXKugIJ0DSCc1bmrx2k7sr8rURosyIEg3oPWCu62xHgYS8XGjfijc2kEXAJiU5jvOmV3hgnWp9YlLKuMF5GulCmDaTMv+blF2N/OSy/CcaGpb9Id41baAmEknWuNrmMi31Q3HH9sVTJD1KtUAuI4zRjuZ/ujfrzViejITcelKC8ah1Y3HD4P9Dn74JkKukAYIA0gBuksA4Rp4dSUvq2s5wfxW1jbA6zRTsr6WlfUNvsaVRz3k5M71qrxzb13eu78rb9/bAEBXZGsb9bQSIa6J1KpjgP0E4D/C5AqMCaBqspoLp0Se55jyJ2m3a4SeM3HH/LEuE2GMzB6H5RU06VQafToB0sqsM9S/vZrFSY1NbBSkcU/HXRy99RvaLf3Xon+3s7Pzfwn2r53+SZP+XlDoIDFZJzFBMcva7eDdup/JQHa9LDptDkwTog12mzfqXmcKaPVPcCaIopOOxjICiPRb59KqH0nj/Fjq5ydydn4qJ/VzOWq25LDH163Gcg7h0UBH51k+vXRWeIa3vQeNAQXBYRozOdiRzhSgbRSotsSBxf8xNFdMBvoA6faLFwrSfb6bTE0aZbMQ/AlhSAQ3nt28tCSF1TUprm5IfmlZUoUiZBpFMzVGgBEZIKMcwMnqzgmuyLudAsb4US8AM4bjeSqZfAZaYAlgU5Xq6rLU1lb10BRudNNXtYbQslEvul6ayCvTYlyaj/EAmjk08nZD3wGnhp3NQrvM5cFFgDUECIEJoSjiTOCGXOJfAU3jtXw7X+wnl5MvlasmHeqBn/PUTWOYII0b5wDp38o5QHpwciSTLrf9QthxdzcnUSEeE4SWAwo3sollu1Z/QMg0NLZc0KQLBOkSypRFDVPL4WQBcbIpi2jDErTpIpiLI9xkpaeDUSNj2yFGE+CsE/bePCaQKWjQI+kAoHsdgDQ3NxOkebYnVy9hsN94TknMl+YNDsQ7ZXqAI0GaiyS16gQANZGbe9AWd0sA7i7u8flm6DPJzhgzfxIUuxnbpJUrOwQHJMKR52DDcsFFMxubjt7sP9aHYhP1psxrRMENWro6g0g4nPjDaNkqGUxU8xgLS0DmtdUVAHMNIFxF+SrQgmuyu1uR3WtlcEmZh6xcu7YCLXlF9q8tyY39Jbl/d1PefWtbbt9ckWs7JcSTwYRqpBvg+KWtDMqRQzo8SU17Aq5ZolCqQLRfZAfo2IVhQ/79nhaSdaSO3prqASYp2GM/ZDqjfuJlbEo9nqhnEo/toP1IT9njd8+oZVs/Zh4sPOscJsnN16DJZPK/+Zf/8l/+PFx+7fRPIP2DIRMcCrjoUwrAKnh5zWVMMO0ABL/OQuByKdc3hXEzLPsyZ+P8ilMXgrp+8lxODx7JydFTOT5+LscQ2IdnZ3LUaskxtOhzdOo2pG8vW5R+pgANOqtL3BQ8HHKzIG1ArQOAUpGDjr0+DMh4UI2gwfd6Mmw0pHt0KO1nz2Rweq4bsPj+Lr0o0aKDlQILF7mMZHg0JMC5BJUgv7Qi6WJJJS6BSN8BV0FvbDBMBohovgz2OHD5bFyX6TlOFUjgB+M3CxApVIoAm6pU1pYB0GsK1NSm9aCNwVA/k2nv7lAoaIwKNCYkqGkDxKFJTzptiYYARLQDAboIrb9UquhZ4RMCNdPX8jH/VldabWYDu51/r06+c1yBWu2sD6TC/sE8o+6j8zNpfPap8rB+ivbgbljTpI0YjqlavhaaoT1T6JCZIkQgtKwiNLdiBROdEu5D29K6RR60jhCqpCCdA0gDyFnfAaS1zXTplFEyUpt+TiZZ6ROkGyPptalFh+VuMI9JZ3ZZRGrS1iNnifXJNtZ6ZbQw9LE23PiK0drySG7dqMiNvbIU8z1Mcg2k9cQtjSFJF13UifUAC9swPgZWgSEJ0O4X8TLDZPYX9huyA7LuWAfH12T6RVtiDI9RYNajft2KhUDcBCxO/PKFglSqFQA1uFoAUBdlfb0kO9tl2QHo7mIissNVA5i7uzUA9VIA6iW5DtC+vb+MeqjJJrRuvm5VLEYAf9t0pRNw/kEjpQaqIKt/gZjFSygJ0DTVDqCfgjOZpQr3LrjRCGZwm4ZlXaKOaEIeolJCvXMskdmafO5ShD8w+hTDsjSMy6JhHJ6OGa9BXOr+X35TS92kfwLp7yVZj9df7UDsQxCEMO0MYWjLcNajCvV9Ei5bD40jCBlqRCOYcE9D46OfFEx+JnI04OcDI+k0m3J69EIOn34uzx7/Wg6ffymHB8/kgG4Q4CedngF0oSbD0qpEMCMAdUSQRoYUpCH9XDO3bh8GLqVicFHw4aDgYIFgobBUTRogNm43pX96It3DQxmcn+sz6TQmGVw61kI7hzpgVOliQbLVJSmtb0hhZV2y5YqkAN5891gFmoIBGALNgIHx6XDUP4I+hShXA/gxf3tMCE2PwpGznxzKVILGWwOgLi9JBVpJdRUgjXQAyzLkKyudrh6jqadhECX4cFRn8sE+hjs31PBxAtpjNBwBkAoQehWpLC1JtgKVk0Cty/SolwlBmnljIWkzNnuCeKEc6uMyJsGPry4QqHWpO/SXCT/Yf3aiAN38/DcywmSNjz0UoLXuwTSUGGEQaMGkG9vTPsOJPKLe0oUxNOmJLncXqtC4igjHL1QgfQIe4yOmFAHQDtL5HDVA5A3tpid9wa9lH7/8wAb633icg+ackg5AmsvcBOhhF5NM8Nh3LbPpmTOk4cVn9rUIcGCfC11S7yu+gYuQ3Xzv986NmgJ1Kc8d1nydx9vAibbp1QzpLfwEVoBG3kdg1eK4YhLSZpto3KwPAjEzrnaaZLphkse+yL6sBQuFIqM9ucph9c54yZYuj6BNZdOSRf/lSwo8bbfGZ83Qhjc28rK1TS6oublVhFmW7S1q2VXZ2YKGvVmQzZWMLJUjKeQHks1ytzSZH6vg0rYBdHpCbZRrckjX+4qTDm7LbPzHfMJUN60jXDO/gS+7R9Pqzf0k7PBnfuxymg+2mTnqyXaoO/QuZIsAXYE7KiVVCH4YORnk8fBHzdeib3SpmxRy+U/0JjTtGhdJ2x033NSxNsMQbMoYdLFpO6z5uk4OWk1+MpAChH0R0qhEhvpQGLYk369LrnMqmdaRpOovZHz8TKLDpzI8eKJmdPRcJme41zyTTLchmX5L0oMOtKU2hFxTuq2GNM5P5eDFM3n08HP5/NNfy6MvPpNnTx/LITTbU2rY0Ky6AMwBl7ezBRlliip8bBEdg1SB2dl/US79pWkUX/nAY5fjgEe8mTx3eJckXa3q8ZqiH9ugH1RQXKswAS76zsxgoNo2jxKN2m0IaQiRCLN8PvelhqEAT0HGwWl/uFIg1t3SFpv+GgjSBoHPciIMjzTls+gUtOZ0bVkyK6uSWV2TLCYEpe1rsnr7rqzduy81mPndPRHc4/mSkyLqJgfNCYJyQsFA4Ur04NJktyuj0zPpvDiUBrh5fCa9BvLO4zcjtrnVkTLyYPZpTqeEeNVp3v1yon+yP3ZgvwPq2cSBdTkcIJvIIyc0FvkVZPVnJm0EG7Q72itmrixa84K9P8BvXC4wLummmiqY0zheGzDiHn6M6eap2USDQMTDMzJZS4tdKY6Y/uDHcmak4KxxzBKLymLz/JZmSwTzURmNAa7cca5L7KaJXQxJ8gQDO/rDtNJw0kWTccSli/NhJmzIqzH6Ck12BPYdgMss082YMwtuYEzpcxlWMtw8LtQRdy+PR20UpiXc6V0qDqERj2VlGbwyltXliawtc/VgyusrE/2gB7lWHUEbH2DihAoRLlWwYnhMLKblbENNDj/OJBhaEyxYuDZS11fgmUZUsihm3QzQaSHHiRjF3sxim9mQb93RzX0GPbRGH9XHVRJMwvREB4xPsI5VTdH59Wgymfzfg/UbI9bQ7zElG2dBI8Wj/CLHgw+sXvXXSDs0l21hEjgUgGHqUnTMGMax3cA5T2Dml15GPSlGHSkBkMuDplR6Dal0z6XcOZFi64Xk6o8lffq5TA4+lejpr2Tw6BfSf/iP0vsC/PCXuP5Uhs8eyujoqYzPD2XSOgG4nUuEOAYwe50zaTaP5eT4uTwHMD/98kt58eyFnJ6eS7M3kB6ESwTgmYStoONiWSKA1yhj2gEFkEpiLbuVnzRXe6Bpndq4trrjTDyNuHLQJvMA6NxSTdJ8PwQgrQIpDCAdTAQ7XqOeeJYjz9SOCNTdDuRHFyBjQkTrWesU8RMjkY6+moZ86qtWiE1P8GJemCHYVMtGuAm0y0iZKXEpPI+yFiRK5wHcYExQJpUlqe3eUJBeu/9AKvfeltz1m5La2hUBmE9QjjEmGgRsPRyaDO0ZElX4Xlyv3ZN6vSXn501pA6QjvjA8RB6Qpq6IhP6iYGn/gfmHPPoVjVcg9WezE5SRqx32GQUrb6TfUOZrdr5b3Rj9OfBs2zIyMoSa1iAyjUrWc8jhhV2BSp0+0iB4AEHjZV7G4dGQGAbgY2ERlzLjQ/zuj0FwzQ1B+m1gVBKZ2MTXuzJ8xUtPyzK/zC6LanUVcotrvaeRmVtMuGB3wjxFWsC0NjR1vrfNTzqOoC2qBhzCTUPywpkJ049NWP0d69hkPaPv6QoTMwK2Sa3ZmSeCuVacmrNxW89kv9UeGnKA0KjXdBaarD3MD+EDcXKK9oy6beljYj4YtHHJ8cHvmxNsnTEzAaeiHqqdk1x+XpWPmQDKADPh5it+M3OMvoFJJh/VcE8FN0VOYEdg3CcjPe+MceWGMnjluz2+Zn7dPnut7RRTKLOGVYeZpJxnyKMExzWMfNp3qPtoKfCEYM2TyLjJDLM09j3tzx5bMg+vRFzq/rfB/o3R7+ly94UmTlBoKO1YvOIA428YZBhQ2gVgNQHg/sCI1gWtMjq2zkK5yUiXpXE9MoHMiTG7qC5DoqPk0PmV+S4tBlNu2JFcryWZTl0y7TNJN0+gNR9AK3sig6OH0n3xmXSefy6dp59LF4Dce/5I+gdPce+FDE4PJWqcyajTkKjP56JdGQz70odgJg8wEejgHp9H1w+fSP3oQHoAvz4K1Qcgj5fXJb0JTXH7pozXr0m/sib9fBmAxR3doVuzHrTscKCpQhmag9p5393tmj8EBI5trhzweXkOADuGZt+rn0n/7ESG52fQ9qHacOuuLi5HqGMKBqYIovoEYE/ValLY3JTCBpe8V/Qzk3Z8p2n4JkCZFzP1GvmgYGS76fGlzCNbEHkxvYf58naGC+LRO6pd2dKr7hJN5/CflzTywbyMAMYjfbiKe67hELF4OEsBEw8y14DXtiUPQK9AIy+trkuxjMkJQDyDOE2AI4txtzSLPU8O1Rfc5inWMBYQigZmQdPIPRjVmEWfHDUb0n7xXBpfsP88knEbda5L9yEN1iHDIYynbsR2CKyTJwhumOkMd3anpbCUkyI4V8npBjw//pSdnSDKLlHCvUolg2pJYQ4DKMoYCBtYE7jhn36V2RKYMA4wyWlR+0eKQ/TBPiZUPe6rwDW7CbMEimtIA/MaPyAtSmCWiEvdWVh4gAffsNveycnWTkbK0Dr52lIakwieEsdlXiMGZkhn9pYEaz9D+4fn6Lp1E4W13sQQtCEO71/sp7zPCqEPHSvsm8Z+7eldCBPfQ5xWUWYnwa6v+xHQdVkc1/QS7lOWaWg1+Uc7xwEqkbLKAdhrT8MzTUufMWlH1b7pNe6mJoR/hiRbfi0Pdg2Lsabs/gKre4Ljhgsp4IemegvuRtP8Wv2xPZAu22SCsSpFlLGEazsm2NLmigkZoTy+OP1Xpm98qZvE3P6eE5vdO1kg7RxsLm8wbzxjNqwyGlVDwlnvaGcnANOEAEKn5zPhjHIkWXBOmQAFMxoCjDHDg0aY6bUlDeBMtc5Ezo9kAgAdHT6SEYB4+Pg3Mvjyl9CU/146n/2ttD/7G2l//tew/xXc/kaGX/ytRA//XkbQpodf/EJ6n/8C9/9Rmp//Uhpf/kaazz6X9vFjGbSgVQ/Pkbc2hFBPn79BlFKGqrAbQNXsAZD6hbKMassyri5JVKpID4DTQ1n7YOg2AeTYdShUzB6DNv7d1HoJVh4byIk4N63BA9y5bElhXpBsEWBVgHDjaf4YX/b9Z0pf1X/BqE9GQhviGfG5MDTpfqelG7O405qPk/kOsGovPIcZA3AMHkFw8vkz861v7IBVGwztw/KbWEV+8EttiOc4k0djTpsKMkwVVJse5Hniw7qU9m/J8tvvyNp7H8jyex9K9f57Urh7X3I370p276Zkd/cls7Mr2Z1rkrl2Axr3bYS5KeWtPSkhfLFYlTw09By0Ln5T2FZV0G9gZ/9hpzINl2WmESyvQey7JoYhrJGOfps3/HGyOOx2AX49tAnqmWol0tdkCNBsBGUXD7xBwCL75InvgfNISl4j75ig8MtP6TwmLxl+t5ptEDRBtItGzb6AzsZn2CluNddlBLDOWMEBoDU9LlmiD/BVnyyYJicDnPvkoEnz0BR01TibjFsXDmCfPtrg7yxpfwRThLPY3AN4fNqTZ4dNqXdG0h9zz4XlfRqamSIn64ZsoOysZ8Wj/3Cfhn8LXCd+zomwnBYqs56cNb559jDMD5n1iUuSDgpyIFxnctw1z29Zo70JkPzTisF9mMyH5k+Z/Y6KA9qT/QDjSLVlTQBhkCebHHDSwWu466oH+wGZkc7WMtNz25RDvanMsLJYeXRkg3kNf2zEmNwe2hI/lg6uQ4LqHnPYX0I76zrUv5WRBwjxOFXIWSFzKZz9VnsnTFAy6Vekb2Opm8Ta+T2laRcJTRxfs71m2iw4sA+pD3RYZTh7DCR686HEHdU8t5n7Cgu4AcVByqjtMoRRCZ2cp08VICSznaZMzqFFHr9Qbbjz5HMF1vPPfiHnn/6DnP7653Lyy7+Vk1/8NfhvpP7p30nny19I9OK3kjp5JLn6MykCfCvtY/CplFvHkq8DjA+fShdaduPRp9J48pl0j59AYzrGRKEtxXRfitlI8siHbl1CZ2bH5qGDA2iKfWh4fWiAAzIELwG6h84+QJlUJCdA2Zhu02sjq50wxPCP+tWRpp7hBvjFZcR4qd0hHxSwquJAK01lsrBmkccMAC0jOYIABQZkw7gfSb/dhXbVVrAZc92SwiYIIsavp5uhJZSRX55BzskFvZDivQAER5rIi2q0YC5ZqgaN+mANsV6GmZxEPDilXJMUNeG9G7IKoN776BO5+ZOfyvWf/kx2f/Iz2fzxT2Tt4x/L2oc/kvUPPpZN2Lfhdu2jH8u1+w9kE6C9tLIhpULFyoMM6bN0IgbyhISRO/QqFAOlsGs1zFQO5AKR5oU/CmEI1yyQLJvKowQQ3KgL3TgWRdBIucmQlWnasKVj4QyoydZORrjvGhQ5ZIb5tFPfUBa0GWZeCE7AoSbtfUMjMNLwKKcVPGHSnffxr/4ZP4HAJgUUqGSurKh2nvCvFOyKR4l2nifGqsfTchI2QrsOU9ICOJ83Bnpc6QBuI217lp8UIvaCaGFC/XBpWxnlDnare04WjRUsNFyoTy2chUcPnGGTHGBvA2X2ZfYEY0opLZ+WkfXLOOFPTUSrxHZhScHBMNAytscfyIFySJ3jk+HoP5ClaXmy+DUi3HF2gGbCgemFf/Dvmj9SVfbyzJpmZ1oz8SwgprWIrU6s3VUGwU0JFnvsGMHkDvWeMs87t8do9OCxvDZ9K0vdJNTQ7ydZt0DzonPyNSXr8tZRpx3QIYbLdbZkZ8c1erNaZ9K+S0GPcNTMKNrz6Mx5mmIbwPLjHjTnjmQGTcl0uHx9KJmzZ5I+eiypFw9lDCCNHv1WBl/8Rvqf/Up6n/1Sul/8WnoPcf34t9IHeA+ePZQBN4edHMjo7ETGzXORVkPSXcTJpfE+zSY08rpMmifwcyjDo6cI8xig/ljGR88kBQDPIv3coAVtHpMELleyDBSsAYiG+ZIMFaSR+1waAAUxiRHNc5O9/F52o6R9lvwOTTLTsvk9Cb8cxFSPwHo0KIDZP2zB40OVAWYU+jqgeWzjAJOFzkAGbWiCvaFtwKLw0Ybxlg0iHk76LJqMa2u3aeuR9dIKBTJXiwMtikHP08f01RpoKWNo/alqRXJrq1Le3ZXlW7dk7d5bsv7Oe7IBzXoDwLz18Y9kG+C89RFMgPj2+x/J5r37srx/QwoAeL42NkJ8nKBEnKCgD6p2D57vg86eO5Ll0Fy0zPMEN/6ZaKQujSsIq8lwpBvGeFb3ACpkpB/VMIDmn5pMTsnj9TyQ4pvT27qrGPCPutFT2bjsz/rS+xfz5s4q88lo0qkdccHU+/SH9OzZtOXB6oWkudVfdQlhQqAEWQgPpYQLgp59rzolgyE3jw3l7KwnnTbaI0Jf05UY9Ddl67EzrHVOezLh5PXUxVztT22hvWby5OSFT4SkaUvFs6w9InZ/GSX9zZsgz8y08RP5M3+L8mtu/hviS+Q1zvfCfPr19N7laYDi4LDE9kAahddZYMgKkweIQVcH+DiHz9u5cYySgeMsBAW/Af377e3tVrB/o8QS/Z4RwBQN57upCdDGYTapgG2N6K+vKEAjHJ+x2VIaBSjJBIfNNUN8CAuoU3AuoFPkRgTmhqR6ANT2kcj5M5HjhyLPfyuTx7+SyaNfinz5S0k9BH8B++e/lMkXcP/yUxEAcxoAmzl5LplzaMGtc8m0udOF7+AOZdyNZNQfKkc81pObgSLcG3YkNWgDvAHgjVNo3AcyfvFERs8egR/L5Oi5pOsnku21oVljhkkhCE1oks8DhAAgpbIMYUZ57uwGbGRQbj0JA0Vm/4979at1cffFfUXc70MRqEANYc7l7kK5KnloqJkiX6cqwUMB6RUlyuRlAE0QtQhAA0BSY4FgTQ3QAix/BxoWADsFN2qJFIScSTvcxeCsbcicXEVB2MDflNHWLC/nB0h6koNj+PJ9ulyU9BK04dUVyW9uSXlvX2q37sjqW/dl48GHskUt+r0PZRPgvXb3Lant7UludRX1W5Qeys2virUB0D30mSHSGbFvpX23qfU/LYX2VdTfDFPYB5N/ep1kFmTqT09Cg/bMT1MOOj1dgei2mjIAWOvHEVSLR1lVSMPuEYBZbWS7DmQOZvK5Zw7TAPQVZb6zjoZG0gjBxM0raSqzka+YCUJk2s0POU5jji5xniMkCo+WdGxR0hGLa13FiSa6eazZGMvpSV/aLUz+BmhfaNNcutZGx5R7IVgn4jSiA0sMU/PvprGWK3a4gtxvYFQvzGR9OatX0IWMBOLdJJOSZmA2VPIaNOsUyoGfeGIAjkEZFOcgzpuxBXQmLbp2MneTqORpPqwv4YdxerzBMGekp382sYo1d/xqv0af1i91QaNWVungwcOfJgh+Rfq2lrpJLMnvIRmw6oEfaDSCtL7CAzaQNgFJf2xQE/JJxh1lb2qryAzuUYtOc2fkoCMRQHIIjbZ3fijt4yfSgsbcfPKptL74hXQ++zm05b+T4ec/l8nDX0j60a8l9+S3Unj2hZQBzOXjZ1I5PZAywpYax1Jqn0qh05B8py25bhcADHClFsmzernpJ4K04etIAOoMN55FXckPW1Lonkuufizpk2cyevFIetxkBq16cPJCRgD9sX5cIdJuO87mZVKqyIQ7uvlecKEgw2waQI2y6kPfUFCQ9ufQsSn0qJ3E5NWiTjbkuJ+KAG0gHeork5UiJgTLK+uytLEj5c1dyaxsiFRXAIRVEQJ2tgDP4dWvMQYfVOMUP60EcJ70MfD6aCf9qgiTssFN7ZcfY3BWgI7z8+qkS2dkxKGvV6EuxlofaRkCmAaY1AwAusNqTUbLKzJe3xRBGWRnX3myfU0mG9si0J5H1WWJMPHh8/0uQIl7afvIzxCAFqUBDmDbaOWzfDLrzvoiwRrdC9cUKGQKomCf+YPujPj5x8rQvQBDaOtQGXmATb/dkW6zBW7qo4IJd3gj/pkl5BlijTrPEf1y5sWNSqgPMl8PsmM+eR8/+I9D8hJu8S3ald2d4ezaia72lyBEmHxmv4j0liZEToTmDfYThNevdGHo8BvL5+cT6XbQtkNq0g7QJvR1luZ27bmMz815MjcF6ziDCX+LgswT/SgHi1/PUHC44B7S9KRjD0kz2OMx6+ZiiqMCxaUK0VgUcAnX/HHQDA6zAWKavzby+GOgdj/ufYZDuvrD9phnuIe218ckKiTACtgIy8zHdeA0zcEV9K0tdZNYkt9b8m6QZHWjQAyC0gWmmQB3CFKeWcunndlxBB6qNpqBBpsdcgNYS1IdgF/9SIYnT6V/9Fi6Lz6XNsH5y19J6+E/6qauzue/kB405+GjT2X89HNJAUCzR08lf3YgRWi/5XZDSp2mFLsA2j6AGWCaGfQljal/ahApCz8MO0SHgzbEM6J199dkiMkG8jTpS27cA1Bzl7hp1CMA8wAade85QPrwuUzqZ5LqdgDsiA8lTGez+p3mdInvLVcUtPWzkIk+zzpiB9c+rldXkftAfSJsGiqhau0KRjCQXg5adHV9Q1b2rsvyzdtS2b8p+e09yQDwUitrIrVlkQq/2sAjkHgICF/VKgK888ywPl/kxnnue2IraQsiMR9/FJYXxuFCmvOkgsaJggcG6oB1MQYwDeFAHgCUBjlo+8hXVMTEBhOcqLIsA3J5CSBe1XtDgDN3x3PznX/ek1/g4oEq/HY0NWnVpskAbAKnlQipayWb4CMos0AG1GbXWUjMcCJDVeQhKlHfwJkHsPRaHek0mtJtNKQPM1KQZp+xmnstQlLKmHW5Jm3L3QAygjRuat3T7zyh7C48jUJkcOOfXV9BwZ/7tp8pLUzT6wpsz3itdnmKXKcjUj9PSaeNNu1nZBRhUuggvRCg5zlJjNlywDFiFCzqNXZ8NUpGP5/U/LVSwjFOyt2S9xa4LaDZ3NKvs9+DPbSltofaWU82iUzeNwpuyqTkdZJJ89fzlPRnaSaFlT0Pp4mcYlxxMyo3PNrY8pJdFf+l9K0tdZNYmt8T8sYwIc53ELnzlycD0bSnyVy0tgZj47Jy9OkUhFgeXAAXxyMpQfuoApSrUVuq/YaUu6dSbB5J/vy5ZE4eAXA/k8mzX8v48S9k9OXfy+iLvwNzBzbML/9RRk9/q8+IR0eHMjo9kdE5QB2Cc9xqywQClRt7dIkS/Yif6+tD+PZg9tC3+H3nIW7wWWaE/LDLcdMV54kRfkfQxMZg08jC0j01+yFP+GpIdIbJw8FzGR28kPT5GbTztpQhqMsIXwLolfMlKeYrksuWoLsCtBE8CzmegTDjDmTt7+zfYAVq2pUI3AtY/3AXgQhCw/QIYAXOTqQP4T6qlCSzsS6Vmzdl4/67svHgfVl994GU79yT7I1bIvvXRa5BO722LePdLfCmjHY2ZLyxBu21JsMid14DKAEM/HQmtWg2IVvRj1C1d5A1k5cTwyAswzlP29/Kbgx31AnHPCbkOjGnXYW/9iGupaBcEO48IIPPPgmYPPeb72Nro4L0WESCmS4Nsz+ipZAon/072yoAcwItFaDBXev6jW56BPOzihpIA7KZEQYTt2FvKP0OtOZWF4Dclk69Ia3Tc2mdnCp3T+vob5AxegY58oPyxYVeQHbL6maG4EDtmSe0Zfisnjv0c5jUcdUBeScOsLTeB5S0fSw206LJsbNe86MnfkCKJkpWQjzIK1cK+LESfV8a2BnfXki464I7Bly2FZnNgXHVFW7tkE4T9k5GogjywD8Vqc85yAinhQpxLUrVO5kVOli95FP/LEPSz9dHngZMWmeyOHOxmDRMaJtF/uGkXvQiWQ9sQ/RLsLrRnDZo7Ociz8ah4cI1pa/lIckJvzNuZLYPxgjGH99ksKVvy5NlgwMVgyQNVsBG5c9HRZ6hxY2E9vvWlrpJqRcvXnztXeX7RxdqHy4cppSuIA4aXOvgAWmj8k87GNwp5NGo2h0AjtzSn4ug0UJzTvU7Mob2POk2Mco50gG4rTMZN/nBCH5+kcdd8lzqBvz0JN0fgBHXEN0KbIdwgCnAuQzDP3Qi/nERmjyA2B+CdQ6ILGoug8lS8D9Jmm+WJXimP+5u5gtXQ0xKxoWyDDMl6YyzctQayLP2UI7yNTnbvimtdz+R4dvvy/jGPRnUVqEF8txufks5bxu7kNiEGttcolpVC4hpkzRLKJc+c8VEh48VuDeAr6Zl+GCQmt3pmXQPDqV1fARQOZZ2vW6vWfUxcRlC24d/nnnN96TzO7tSuX5TVm/ekcrmtuSrS7iXD5qp4ZYu4bKGYNgrWsgH2XIUGIR4gw3EMKBQIPWlVvyoyRayX+0vdINhbsahsCgn04S4AHMDs/nDHzLBxyac0VNr1mVuNeEGcOZ9BSuAcg5tlAVYZGCHB0SA+4yHP4F0SRt1OuLEjc+eo6HwjPHxIFItmhvFJqjHSeNMhqeH0n38hXQ+/QcZPv1CJmfPMfPjKVXUqFFxCkJMh7+2ekSTeQ2OWjQy5WBxY1kqO6tS2S5LYR3CsTqUVLYPDx1MNhEvd9NCQHL88LjK9c2irG/kZWklI8USxkEO/jnr8fhDGmaHZVyQ1tlYDh71McHISPc8K52zNPrIROqHI+meoYwtjBtkX6PQOmJI+yPZxBuMOuUuZ5XR4Q5fzlsqTuTOzYz8z/6n1+VPfrImd/bSsrHUllK2oSs/oStYIOWEQ2yduunbD36PaVJywNQVHhYrpkR4pWkcbsbRqhtYK97Y7zEFtxmT3K5Siw4JgrvGE+xKoe4TZFfsAfgl2KlfYxsxoZxgA0N0CAXapD8nt9M9SeE6GKyjqQ+zMY3ZnDE93nMOZUTftcdAxuygk4m9YzNKFRF3BeYqJOkO5qZg2YIbzz9g/CwLeRFNcwTqpdPpzW9Tk04dHBwsztfvECU7Csk6VpLgwiU/jCDrfgbIPPRAX1FRULGNYSkIwSyXtnmQMIB51KpLBDCOAMwjADN3VfOEr3T7TJe9U11yS8E8G43A0AIgeNOYqacgfHm4ie6wBUhzly+fk0UQDBEkCTcUkQcQ4DQJ0loW/oRCmcCcbUJmWxnOkPlWWpgRijhEAJ6oNUzbu7/nw7QcDjNyUFiSI4B0/Z0fS+fuezLcuy39ypL080VovQRpADRfrwmDcLYOk/Y5wi3mWiceQcu3zJMJYBPUyVgKQ9QNJjGjZkv69XNpn0Hja29Oa/QAAP/0SURBVBKk27oLmcv5TJUgzS/aZ1bWJb++KeXNHcnXVuyjFZhE6G5srY8pez1ozumkpDVkttgtWSpzVF8uOOCkrghgMo45CtgQ7KoVw65/8KT77QCiugrB+/xDeNvbwCVugCsyp2DtgA2PDJ+FRpAfFSSPfpIdQQCi6lQrRz8Zo974wQV7/xyTOExihsOhDDDh6fd7Cs66kxuTwhFAGmqiSBMTxvMTGTz9UgYPfyOjwy8FSIdOAVVSQRoJK7OmmAdbW2KuyVr//MNtfV0OTVHZ2ZSl/U2AdAltAvci0krzSEkANEA6NcbEVLWYBEhv5mV5OSuFMkAyh3ZVkPZ+AWL5ET81Ij4fbp4SpLvSOEpLr56XfgNAfZqS+tFI2sdD9BdMSNi5tSGYf0bB+rfI/IttZAVolBG+wHzBbijF7Fj2t9Pyz//HO/Inf7gq79zJy85aVyqFpmTRNpoX9oFgqmCgyUhIbpLgbjVFx3CDfmnXe8heyJf+6j1a4p8Z02+bG5jtE+zToMFCMw7A8sLuk67YT6A4D+6uOZvzZvmlaWloBei13Qsm65OvEyZBOuTD/JDM70VyfyFLuPY6cd9an7ip9+FId9XaPS++QpIAafNFd66SZjHO+O5+GUyQ3oWc3YU83UZ1ohMjHvZ0k/qLKKRj9G92dnb+F8H+rdBlufqdorh6E6QNz0YGs1PwdJ4ctDDdvIvRXcTUvDjsSwkCrDRoS5Gbthonkj07EDl8ItHzz6X/6Dd6DGfni19K+/NfSuuL30j70WfSe/pIBgfPZHRyqM990+2G5LoDyfVHkoMgzXKD1xiauH6EYYAOSD0ZjDT1D5MBW9I2HkEtHINVg42FUGD0XgXiwEm7svtTv7gPIc8Pb/B5OrqtVLIiS6WsLJULUisXpVTMCw9D4NnaUIkQDoOPgiGkS1YhQ5MGf9R2FYUAJkX1T1doUd/6XWoALzepjStVySyvShHAu3L9lmzde1v23n1Prn/wgdz48EO5Tv7gfbi9K9t3bssqtOlSbUmyCKvnGYdBa++oYoiSkaQueePOS7OZIIsJjDC2acvEjeoOjE/d4RDclfGjoisOSETgowcCL5lgBZMZscDa9yy85zttrO+y8oCV8Ae7HzPJZe5JBHAeYPLWG0q305dOqyPNRksa5w2pnzVhNqWF626L3wnvQpvm5zMBxJgMpbhqA2b2mPIiMlfLmeVu6sLsK3Hc5LiPgSewcak7A/AmKFpLWwmn3kkem/6z7BphsAd3M8ye9KP3EJn6DP75dznxHnyw/9KuJnsCQ1GYW2i+odPrTuT0uCtHB005O+lIo85XsvrSQ/0OMG6jIXot5zE6DhCHgwSZy/L66MLcpnm2knOMGHNiFXimVl5GGtlrUPDv5b6U58gyHcjt5ld7uTrZ9Yy7speWZNezpttJfv2qbm74vaQfEq/ZrgRlmknGPd5GZ/fPodq4pJv+aL5fozX+r8H81oil+L0gNsdCYhtCYHK+xYWRIuCyOMbsGtpyYcDd0XUpQkvO1w8ke/REUs+/kDFPANOTvf5BuQuQ7n35G3uX+cVTiU6OZFyvy6TdkRQGOZe2oSSBmQuIefQIfnJuBHAeApT7qUh66EA9aBQ9dKA+mHtuuYmZzzQp9VIjCG1lamcJECIjbp5cZadXGTO9gAMhPS2t9ks+86MyQC0BslXKhbRUy1mplHNSKOYA0tD0swBnBb6wgUbzTUZAxsnIQpyMP75YQCy1Dmd4NLCjXxNT1Hz5LHmIdIZpHrEJjazCT1FuysrOvmzeuCXbt+7Izp27ytu3bsvW9Ruytr0rSytryC/8Y0KhQhd5Y72w7HGd4Hp2mfsqutpHUiTFZSJDo+Vc3M002pRHw/ABw4SbVVLQ9NIRymrME9UAsYiAYS1/WbRpFsBMjTkXZSUHMxsBnNnmEVIhKIMjfdeZy9h87jwAkHSl3WwrQDfrAGcwwbkN0O52ejKAP24gY3J8TS0HbYdMiNJSIG0lXl5CfiuEmBLAyTaNAaB5vib6DDVsLR3aObkknySLZxorQU1d9T/cCU5GvBFfIPYAcvq/OI0pWTgdCzFZ5J4Hjo1+T+QU4HzwogmzjXrsoA670uEra5jg9PtcqQBYQ2Mf8zk+A6FOjZg/GjSDPSYmbMzqSFZJnPcZ//PkN6eeaLsyCO8qQL8OeazOzN/UTsOujbxUSihzoliB3G8ijpfSVf5wT2/TDKxEE6xyiXCWBGr64z9zzvFGthWb2eqZubiU0J9b3W7334fLb41+b0CaNO1KMNmmaGiOMxUm0C75RSWOVn4xKgPtOTXgc2Ye0/lC5OCRjJ/8ViKA8+Czf5DBb38u0ed/L2O+5/zsM0kdPpbM6QvJQtvOtVvQmqE587kzBG56nIeQKCBVTgO4wMYj3icAZGhB6YF0Ibg7EOJtCO8uEKYHiaKv5yCTetQINaoxhPaIzyfTENwAWfQ1asVZmA7QObjnINSz9AvmsrqA+X4x0/VP56kSQBRD+imkm0MkxYLo5wMLBaQBzlCb1pO/MqgnCN8YoNmhX61TG7HOjVn/+j652kkGaXZ0JzfxAaSzJQXqcb6sz84nYOH702Dhl7IAysgk8hU+7I7yE8D4GhYP7PDJi9YJ6waskxa4vU6uZ3wz+0q0WDmgUoXczwEzD0vQHfY8epAtSKAmSAegBhO4KSwU1NH3qEFnCNDoK/mYc5LlKTJ9TNa6Q+kBLKgtdxSQTVOun9Xl/AR8eg57Q1rnLek1OjJs92REcB6MACgoPONP89S2nOTBOUxqAP3qbuW0chmDFNGCXe8boJnumSD2JR5BWaImjb6mmvR0IyNSxu80hMlW/YntphEzBb8OfhbQTOqevdeikFKIJlxpVIMBNemBHD7vQJNGHdcx+Wn1MQnqSRtMsHaz3+vJEOObZxPw/XOuSihTJR+zvq3kWo9MjpOZuEzmRlI3dw7EMlo9TMOYnaYxf9Qt/M1S8lo9I0kyrElWcr/Bn1phKqNtYzvvGehNg9PNeP766yeLM84K7fzDhTHzGpbb50EabN0cbaLjjhzax/v/JZPJBfRvb9++jenct0ssyQ+cpt3mKgrNwSZTpnDlXtzMJALYDQDMfPe4Jel2XVKNUwDzoUyOn8n4xZcyfPIZNOVfQ2P+lfQe8qtTv5YxgDl9+KVkT59KoXEoRYB5qdeS0gAaOMA+j0FL7YjgymfPfIBnIJ0BIPFDahPdENaDC7VnA2YwrmnaARcsGX/QEQGSdh6waYvsZ6o1gk17Rlrwp6z+0HE5s+TzGjBLrOisS3Ocw5smP+ZXCxRQIghy5C4LsOCrWFzGzACkIdwVDBHe2Gvy9Ymh2OE8394aCnMYYLrLns+VeZgJN4HBPkQehgAVvr40gJ8htW7EQki0SYNBB/88Xud4pSFcI7HXpFDOmeJaRMlTsEIJwABe8FSThtAOgMylbnsmb0vfpoZZ+BikURZuFMsrA6QjTGC6kfSg0bXq0JTPDZDPj88AJKfKjbNzgHNTugBvvmbFZe0Jj9Eaol+DMwCRHB9tADj0MQ7KwjNZWCTfhzFLs9fMYfCdsAdCP84AmLPQojNgnt+NmtZ2YbQWk/0mQgW7tZlRMt6EyfYN17ZkHSjOoltihysohE9E48TQfKTdbk+k2Yyk28EY7I1l0Me4RP132wNMkHjYSU9azS4mSR1pcdc8d88DuPsAbt2gR+BG3XPlQidH+Nd+yV+CyfQqvk7SgqyxihOECzos8jjjSLvzZZT04/50dIIT7prenJvy69CrtA/pCn9xksl6S+aHzLqdLwN/p2OU6zxmp7vdd39X5xNxpFLf6q5uJ5bmOyRWSpJJXrle2clKJ7lfVvgsT4UlGALIThYz1oaiHaYubUNgFqDh8LjOPLTmXLcu2daxZKA1Uyue8JjOz34hvd/8XFq//jupwzz//B+l/fg3EgGc0/UDyQOYy4OWVEZdqQE6agC5KtCgDGFIPY+vABEc9DkihDA/7q+v5iA3EN0IYQyYjO10pxbCXd369BJxwIirh9jgS8Zqp1vg2St0QaRrQsEZfzrqoeVAcFMTGGJSMeBGoyFPKyOwANQAiHZAPyYYDKcDdRrvK5MCmZHlm2xDQ/PiZohfT6qi5s5lU0wURrDru8jwxzNLesC87mgiPUjUAYQgl8qz0ORyubxOLLiMP11SN9I0QjbczYiOgdWDsxGnMfqHQHoHfvwgG9uZDdLIacFVSNemMeyDZobQ9jeTAQvMP3sObaZ9+ABaL3opuqieENbmMvYpQPn4WE6PjpTPDg8B1icA6HPpt1oy7nbhGdMXaHN85YxfGSuMhlIe9aVKHoMxGaugl3G/BSenOokgI9+azRnywnlJpqwUbqcxidL6z0CbTuXgBEb+rZ0ZkmzksSlpxbK9Qr/Uv+CHblonYIwb7nI3N4vJ/Fg8jG8267xyvpqSvmgSqIcjTN+5IxiTpPEIE+oB+h8Au9MeApj70oCGTU375LgFk6sZTWjdLdzjKkdXeu2+DPQkQORriJzqZ+M4UecjBq5gGOsEmmXWekqWPknJ3DnBD8J4zRpbrzMz2DmmYCqrwZ85eRraQNndwNOz+c3N4rZcTNOcur86WfxJ8jhJs3f8nlMy7IJUWY8zzlO/zKWPS8UDuKqsgMVkD/25/8X0XS11k5jf74i8CZydWFlajcHuTHK/DsxByMTsYiR0Vy4nQljxwAb9wH00hGIzhACDZgHBVRi29USufOtIsuc8R/uRLl1HX/5K+p/9o3Q//Xvpfv4LaNK/ldERgBvAnOqcSrrXkMygIznEQS0lPxlJjoy0OQHQJVBdhyXc2uIfd+TyvebhGAyAGQJsoOjoN4y5QuarZCov4+qAxTWvoI3ph+DZG1ElHOcGGs4OJAQEY2p8Vh8AX/hxvVgXhnDNd1H1nV30WAVlRspBy+yzii0p7czan/UC/DJCurPEwKFdgxD3DV42iWIZmWeCLzeWYaKCIFx1UO0ZeYswceAXrUZgPWQF95hVrQ/NqLMmGO4ZWyFiIzDTnXEAJ+IAM6wu4cIkx3UNNwdtVJzWITcfKrMuEVj/CC64igU0gIzMj1/os3Tcp9ZFDYznaXfabQj8htRPqS2fyNnpsZyfHQMczqTdbEi/3YLW1pExJlcpfkEN/TmP/m0M+3AoJfTJZZRtKydyvZiWe9WM3F/Jy9urRbm1lJdNqNMFfhBfNy6yoVFep9DAWmc0wTqi4G4752HnaoxuakB5MJHi8nkxU5BSpiRFKWFMFCQ9QvkIsIjIq5Otn6V/ADs/npJBO7JmMC3BffuzHgJTwRkTsFRRsinER5CDG1eK+GGSrMbBsBY/m99Ji6A0vTGFchsPU3d7YMHHzB1UBxRjwbxIBgBnfhaTx+1NYI76mFjro4cJNGd+OnMs3eZIuo2hdOp95W5jIL3mUPpw6zUi6UMrH7RGErXRn3vIAb/AqjNxZDDuTLj2ce/58oEX2IrD34scJN1FRh/Utor9JMKxcXWcOwe3hB8LRztbBKaOXV5Pya7M/1QwJO0exs2LbC2edENW9NfsbuqvN6yWCzStIv+ZkvZpsFYsS8LVKsg92Jmipsr4wCrbGCb8Tk1S7PadLHWTmNfvmEJlOuklKmamI3mn8VsmzHXNNwAYP2uny43o4ARnbQzaIYQIzHr+H4BaBduwK9l+E5rziWTrL/QAkvTBFyJPP5Xxo1/J8It/1A1h/Ye/lOjpZzI5fSrZ9glAvQVA7kFwAOiRli0CWyXaMODgMiY4mz6MWTV3bYOH4yHAGcIYyDzEtF0B2sGQxUAByQZcsDPOUD59lskNRwTpUC2QWcqY/OtrPM4GHgHckQ+KIWXUiYNzFoKWwpXPKbNZMDQh/bYxI+QmpSHCI4P6jjjCxO+Lkl9GLMQ8aWDWEnIAIYshgzZCPpgnbyfUEc/W1TrDH19D4/vd+hUrCOQx8juBcOarYDxrXMuOv7GGYX1rpWn6LnsMUK2+mIWLbD1LTYZzRj2SFaCZTmAqRmoiLCcStHNHswO1vU9K8AFjMmKfiQSY6WcMoW2qSY2T+wVQH5ys9QfS7XAZtQFAPoOWdiQHB8/l4MVz2A+lXj+RdrsOja4tYx77in6UR4lLyBtXbSrgGuxLMJeRn/VsSnaLGbldLciDtZL8aLMsP9quyofgt9aLslNJAUr7AFKgBgDdBBrKQI6bDrUSLpP1qHVJr6h/yXMFI68AXctXZKWwLMu5NalmlqQIcC2k8/oFswwqmv0uC5MAnUcY7XecrKAe4CP8sdbwhzrLjrn/Ii+FVFk5hxLzS178xGcxh6lAAROCQkFy3DeheQeF5o9NJS2BWWEGKQKTY4M2A2liJ5RlaXRhAoQHPfgccjWjgDFRVFOGmPUMUQEEcAD6iGCugD2SfgvA3CIwG0D3ziPpkut2zXe5ow56K8B6PEDfQlrKOknHtbO2BRgmy2DlsBLyV//YcWG69LEyYDxw8qocRnwAap1kgTU2bVQ2IsMm7c7mNxk3gdTT9ck6LpVp1+uZC5oIr2MhsF4n/IT7tDtYxowQ2mJ67SZzQIO/RqGmEjYw6y9Rh2Y3ojjkPh7KnZBMIDpY3F6+WTt5/J0sdZPYEt8tQbCYUAfr6GeWFjHvkemXwBVASIHImN1RuytBGmYW8eZQw4VMGoIkpYItEw30YJHh2ZH0Dx9L/9nn0n/8qfQf/VoG0KAjgLQ8+61kDx9J8fy5lKBll3ii2KAhhagFDbwreQhJas56EhWyA/loxUDebEgwPwQNMPJiWjSAGQJxCDDS16rgRbVnFgfl1mWvGbb4WC7VoFleADTB17Q4qy6aCiBqIl7ep19EEGuYzBcSUo1VzVCrCOMaNKQu8sJIKEDggRuxIEBseciGrAOaxflyQkz2h2gtJGNhWtaezJ5OHAjSXmeckCD/CoAIZ8dnOlBTAGVRfpqoZS231jL+UGb/Q7i4XhCWIGrpwzEmL8c8gxCn1jdNVBbNebC2vMFE3pXRmCMuwVMlQ/uyOLp8rX8EZgp8lJJzxT6EOjeDcVNSk883uTMb2rM+c4YGDT4/O4XbOTTrlvR74dvP/HY2QDqFiR6BOgszNxpICZOUZfTxzXJRrq/U5M7Gqry9vSbv767LJ7tr8uNry/LRFgB6pQDwFllODbQfp4kyCBuXWwmFmrtMSCoUCoUPApZL3eViSVZrS7K9siXX1vZlb/2G7KzuyXptU2qlmhT5AZUcwRktjzrUs9vR3+yPAG11wz93z2ISk8GEJjMpwF4CMAOQs2Up58tSKVZkGemtLGFCUEP8JQAoD4YPlMx6krwHmA9j/qkWjTQjcBdV0YbG3OmnMacHII/LyJuxYMIwGYF5ZOgIE6wRxssQMXIxgoCNphn1xjKE1jwgQ9MeNAMriI/gToZ2DR4isQj9YDRAn+HrXfGHTphXwBonfVrnob7R57XuQ/0b6GFkkjlCg12lD02E1VJqHLDYTzDBOigRxxzrGxyMD35suduvwYwzsPYFj4vsVpLec/Ib80wyu45LjTN20msfsyzHlNxDICtkwiXpG3bIFxuPxvwkrMvCEHg2yAKype7Bd7LUTcr82Z/92X8W7N8Nae3yBx1CG5cdI9EISqhFCEoz/XrGitth6Sv8abcKAEBA5RnbGZ4Q1uGRiEcyOnkuEUA6OngsI/D44ImMj5+JnByKNE/1C1K5QQeCcIA4oKUjDp7bzWFA7Y+v9hDsPKewTi9AvPb+wQNKRrCoqQx39xMHsnybaVERFI2CCUeOrRk7zXCtlDDDbSWNCj8+tjjQuGwcQTvlYSXdQk3a5TVpLu1Kp7ouvdKyRLkCZFFWIghBBToNvJjsVrif9BaXgWQ3VPgEos1LTkoGVYKDlc98qumsRHswzTK1JpxmKZmnOfL8ejhNy6wXQtFBGfUKUxkNa3b0QRd8QHSumIwgjId6lvYAIN1TkO7zVanAPFu7D7dBu68bkUbQsPluMw/QyWACkENfziMtvidA5vfJa2iblUJWNqol2Vmuyt5aTfZXq3IT5p31itxZK8uNpYKsctc++nLz7ERePHkkjx5+Ds39XPclaCGS9ensTqTYGX5Z3lxOyks1uX7juty5dVv2r12T9dV1qZaq0HJzUgLGlfITfjAMjEkyuFTIy+rSiixXl6RSgIaM/pWjtg1NPJc2ey4NrTlVAVcBzktSzq5KGmA57lOTRtzZFalVNhB/DRWa0w1dzQZXGKiSIn8simbVM+zyhBzaCTYSxT8ujdG/uaRVq2Rlf7ssO6i7taWy5ItVSWdLKDJPpiIDoLnixImtghgnt2xnxAaTZxqMIrY5mJjLcQ/m5I3HwnIiN+JZ++Fa80whof0GuWa/YRqab4s/5gCaymgvA0wm7WOTpvuxe1rW0LY6zuhI1+DmcTlrPfAW4tE6hJubs6SewJaWTRzgU/0l3JWnxiwhPfczc98vpo6WPH+SHu2akt/qiGWhu7dqILrxUvsHRk5qGbJvBZOzmraZ+tR6U0swp4Qy/Z/296//P8Llt07foxPHvHIuVpKRZdOGFX2xeTlv5MCjm7kwNK8JynxenB1xhyu0DwDuuF2XqH4ig5MDGZ6+kOj0QCaNY5HGmUirDgDn95jb6p9aCr+1zDR02RMRs42ZA+0SSNJBmqknWWezGAwO0NyQYkANU+2hv9AzKe7Y8+QeggkvOsaCnaSD1KwxOUjoHwVIcLMbpiFGmJH30znpQkA28zU5qe7I4eY9eXbjR3K69660tm5Jr7Yi/UJRegRqzOSplVr63gpTmg4iGnZXfQX7lOCavA+ynM7akmRLgJdRCKkZ87BX+b/qHu7GeQMhOpoegvm1FGjCFf/sawzCvqArFbjLa88PD5OLhhN9x3bI95sBvMMBmGDN3cAx8yhPaFYA5Ak7DDoP91NQa+ZjG+51yKP+C+A8gLmUSUkZwLdcystKpSRr1TI02iqApSJLcFsGKK8X0rIGkKylobV123Lw/Ln8/T/8vfzH//gX8h/+w3+rS+qDPh+UMqvML/sKmH1H+8+UWHbrSsgbxkUe6WxcvyY/+tkfyCd/+GO5cfuGlGoV6Q570mofSbP1WDrtJ9LtHcpg0ED5Owg7ktXVJVleAdiWc/yEOJLlcg3YX49Bqnw8kNLn9iUpZKsy6Kbk7BgTGp5eCrDOpavSaY7k6aNj+cXf/0Z+9Y+fSrfR02VkktU8fjXDJhfMFb/mRUvqpE64kYLMuLlTlH/24y35yfvr8uDOsqwtc0mdT8sQ/wg85upDD95Rb1SjZQB7BGAlY2yheqzu0pJBG6XRVhmMtWyW14ATtF8KnSWTyaD8gbMpfauCZxPwtcc03znn4wQ+l1LtmSbYi0EGsYvpoy3a4WgabwB0zUOoD+2PiCJuVzPtNuL3+GAlSFPWkejPfmlaKhYjieHtvvpRkM6oaW7BVD/BarYEedvQyrtTiWDkJmwmYGgLJgl2ZNrO6kadod/Y/URKaqU/MFc/hMrHHRlkbktf9tAj+dYN7kFZifM8R+n05A83N6/9Vbj81uk7BGlWhjPJGsk6AymZralfdkTtdLxS0/xpSDYkHCnc+KlG/SrVAKDbbUqqdSaTs0OJ+CWo4+fQpA9kfHYMdzu2E5JA0hiIfB1Lvy+NfLDLM34udTJ+79dM2wGaeaAbSf3AlSXgISQEY9egFajBYdKsJv1PwU0tc0QfCRNevM+7d89TkrRecEP/ZkAaKcOyCKSPK9tysH5Xnlz/WEG6vYOOvLQqA35eESA9hH9dQmO6i9LU/IRMaWL0oxlR+5Qs/WBTM+Q0ts/T1SBNYjk9HM2r/M/fu+jfo1JX1pdekWDDP28rOygTUOmujUumsEY4VDeB2U6tivRgkQEAeQBNmto0gXnMd5kB4ArMwCo+o2YzsdUy6Mf8ohk3JBYhQ8oQ6OVCRir5rNSKGQB0TtZrRTBAulKUVWjTK9WiVOG5DKFfhqwuQ+jy9atOoyGPHz+Wv/mbvwZI/0flw0OMB9WkWQiWBKlq4QEYoZzUp1gDuDQmEAGUKqvLcvOtu/Kzf/bH8od/9FO5eeemlGs16UcD6fZPpdN5Ib3OgfT7mBQPWmBMkhGuWqlIBXnk+/hcweWeC3tshcLryACpsAdIp4uSz5ZlNMxIu4mJRo8aqmnbrXpfPv/tE/mrv/wb+Zu/+v9J87SJ+rTw2ib8jUHaXY3YVjYqjPQ+HPnGw95GSf7ox9flpx/vy4fv7Mr2Rk1KmOyMRl1o6yjDCDOFcRv56EwZwJ3ia4xoKx4hzPbXvTFIUg8OgkWBGgVmblSJIEgDkPlMPQdwJutXxHJ5XaXgzCAFkE6hHalYa1FYX8HUT8dqEfl4i+2DugFY8Ugmbsy0m/wNpUe7KkgHu/7prVAT9M7xzUzHxNb3a3pGW6npbhpIza8XpEl0D/dAU/kydVO7lgV1xTLHIJ0gjRY/NAHSY1lRkO6nAdIpA2ktJ2Qh+92F8DL5h+3tax+Ei++EvjuQ1sYLPU4pDFIOVg7aRHNpxWnHY0Ow44DZOPBiHc2i4/NJDngeuZnpQSvu1kXap5KqH0kKmvPo6KmMAdBjADWm5pJq1iXX45naNhvm0yl9qhM6jHVKi1uzS7sZF5qSxGe6pkUTkE1zjhIATdBmf5kpHSKygbAwxlkTXjwf7l3zZtaYrF4YK+vIBqEWSW9QKM6BdK4mR5Uteb52Rx7vfagg3dm9K9HKugxLZekDpPmVKT6HDaNlmo9A00FEw3KkQy7Yp8Q2StwHhZzG9nl6OUgzGYa7GPYCJeMKZVlE0/LR/2z6Wo1ktcMC5lGbXL4k4I4iAC+Y78v2u/1wAAYBGqwATS3aAJrP/iFnIUChaYHtOTYEOvLGzYk5iaQE2VPJQ2suQ0OukAuyCnMNvLkMkK7mZQmgvQRwrgDEudScR+YUDNgPEH/jvC4PHz6U//6//0v5i7/4j/LXf/XXcnxyDJDmlikWBAG0r2ipFKRtdFpFsAbIKCFyNZSVtQ155/0H8j/40/+h/PRPfibXb96UylLV9l0MW5icnME8RR0APDFhjiJqoSOAc17yuuGMgpFx2mhQM+4XuAFkSqN/5vhN8TH6HzdcjSCMxwDpbEnqpy351S8+lf/v/+e/lf/uP/x3cnp4qpMgzS7LTA5l8byTzIX17eXCHbNijEayuVqWP/zktvzsD+7Ljz+6J9f31qVW4XNonm/eQrs2YW+qORo0UD64DQncvN/DvQHKyYfUfERmE32VXKhfvtZoR7KOFLC5iU430gGwdQMcwTmbl3EA6XSO2jXagi+28/ka+oGuhOdgd0yhApGhnOKyO6ZzkzxMvQGGH/ZNtdEeaiSYsMGX+VNf7APxmICfGHBJbCcHaZDWX7jH+L5WkA5usQlbIl8xhTygZsGcyRAfEvdJGi3yzkkzzx2YA+mxFBAFagFycDFIy/96e3v3vwj274S+W0060ZmsExCguexlQBk3mFY8GgL+2QH91R1qLr6lPuivuM+dOV1JtaE5NyCEzg+gPT9TgB4ePYH2fKDfVs7xPO1eV4oAaD7rAwZZR2BS7DBw0w8YUAhrB7HcMCu0KQe7ETocLvT7xjD93O0LAB0CqKFpsZPRsoiCZzeZnnsN5mwejBRAIHA1Zg1AkwYycgGkiwDpqhyWN+XZ6i15tPsBQPqBdK/dldHapowqVdWk+Q1kBWkS7HE+AmkVeaY0MeaLGTHblLxdYbr3wPy9rC5Yd1OaubAw6nQx9GwwT9tI/VrGA9EOH/wPzn6Xpol7mDQQF/sfNV8F5yiC0ObzZvCgH5azh9Ci+3q29gAaNTVnHulJf2R2DsaRg5DQfc4U3JDCOQhtLmsDdwX4IDUA7wosa9SYa2VZXarIGrTRVYD2ShlaNQC8BL9FaFd5DIw82pjjgqDIgrDuuCnt4RdfAKD/Qv7yL/9Sfv7zv5OTkxMAKUGaBbISkl2I23TYXFlz9EUxPcLEYWNjS97/+EP5Z/+j/0R+8kc/k/3r+9Ckq+jnqIsJwGrcQaA24uJbK0hjwkk4RjGXfMFToesxuxkmuqxbpJ7NQnhysX+EMNCU+PpaLluU05O6/P3Pfyn/9X/1X8t/8//+b+Tw+aFOiKw9waEM3pCMmb90DT5mSMuGifrqckk+fP+O/NFPPwB/KPfu7Mv6ShntxJ1h1KZbEPYEaGrugQcEb2jZ4FHUVh4rqEeQU2xjgjU3s4LghpmRbqDLqXaNtkd90I7CyiQHbQ/jjTvtuASeyVPDRp4J0Pw0J+2YgdHO++qGiHkqIAIjFUwoVK5Op1dm4tcqYXoN9j+9RYAN7aKuzFN8n/IVvigT6UHr1fyayTYNrP7Nzes/9jq1gHxEBcLA8j4w9WfmjHzROKf+DKRZfu+toGTE3JCH/jQapDAnXrLl7iyBeh9RFRE36jhdRFDOgGaol8/3dldXb5+H6++EvsONY6hMdgqt1FCx7AhoKHfmQNaXzn3gsSOgA6oNkofLgdzUlYfY0B3XfLWq01QQds15dPBIhuDB4WMZnECTrh9KugMNut+RvAJ0hAGDAQShqH2UZsgPhbGlyvTCxIDuejP0AzWtU5IpigjKBOcrAZoB47K9ItGre583E2Ql8D/mPnjz8GAuXccbxzJ5aWXLUs8vyWlpQzeORbU1kXJVj+DUd5NRL1bekGAwnMw5eS8UNuk+Q3BLeGdOzb7IL9xnnC2E+U7aryA2wBzF/jXycJX0BjtdKXb03efQB1RecUcuAZdgDO14ACDuNbu6AazTaEu70TKziWtuBuuYBs3NYDwRjJvBUtwvAfDKodcUoU5TA64WUrJUSkNTzshGLSc7KwXZWyvK/npJ9jdrsr9Rk731muyuVmRrCUBdzMkSl8Eho/TgWQikHDoaP32qS+fIL4ve7XQUlKlNc9n78PBIel2ADgVYKLvWZii/14jdMUezU5eeQLusyv7evty5cwfa5nVZWVqRYr6IusJEA6jBV69K0AhLuSK0+4qUC0tSLS5LqVCDW1WfNRczMDOVYNZizqdriKMCACtjslJRez4DO/poAVo0v3ceDcZyenwuXz58pMx6jtAeU5mC3wAQoUhKVqbZvmL3DSCy0GDL1aps7V6TvZu3ZWtnX5ZXtySXR57yVdyvARyrmGzQXIK5DF6BfQVguYzOUgZW8Itsedj5eURwmlqaHWOrx+tyTIYOzTPOOZkiD9EXuBIxgKIRQZ6RR+QR7NDQqemTuROc79ZTgQjzbjDi1I0zlJFsRxv5KrNYDzRxPS134koN/KiTuVMuKZsjPYBYU5RyJP56XZtdteh4LCXvuRHsSkm7E9xm/E39aD54GdrULszOki7KpzEJJuqK594PRzx+eBlyb0VNPovm2E7pM+lkHKTJv9nYuPGtf1BjnoCBoTG+bdY/VIle00zY6Y4/FYwABz8ggjMlVjvv2zvQQ3uGzOXtqAvwbeju7MmTL6X/+afS++xX0v/iNxI9/QLuzyTbPJZCvyElzPJL6QGEAwQkhCPfAdaZPjWPwPackUIZOUHnV8Cm6YOC18iHzvpp4noEvwrQ6BC+3H0RoK10LOh0aYj8hhTinSWP0+N9efy6CxUZHvIUMmhXFBoso3Z/BMdvyC/o5dEtoEV5od2ZlLyXJPMz7T8mEEwoWB3SHT9qOseEBmA1aVWxMQJN3cgGaCoEaLJR6QYTvS8sRSNezsIAEFGXB1d0pcUvTgEs6kdncg4+OzxVrh+dSuPkXNr1lgxaELB9BIzYn6gx5yQPrakIcC1BpSrlxgCyMYBZZHMlI3ubBbmzX5V3bq/K+/fW5UPynXV5cH1F7u1U5cZaQbarGVkFDtTSI30FqwjBXUT7FdGOeSSVQ17zqBtq5Xz+yfqIopF0AcwEZy5zE6BRIhRIazDu0z7ltEqY5TBV0/HId531gx0EZpgFAFEJwFROl8BlKaYqcAPITqqYOFQwRsuSjSqSHsIONhNgpwzAGwLwhivws4wyAPTHq5IbLWuYTFSSdMRXoKBVD6GX8jQvbRtonNCuafJKmRpVkBWWWyMrG4h9ILA9Spn66mPydXTWksPznpx30tKXKhTUDUkVdyRT3pds+aZkirclW7orheo7Ul56X6orH0lt5RM1y8sPpLT0thRrtyVfuy656jXJlLYRfl0mBQA5Jiq5EspawASYn4Blu0CWDSDLhqO+DEY9mF1jyDQ+y++DBwPYe13pY7LVa4c3AdD/+k1MANG/hpgE8rz2CScqACOdBKK9VY6B+UjFH82oMFKGI+sAJutBmXVhXSJBDGeG16KNP9g41sKf3kO/i4+FDfFpUA3rdCEBkIdn21k8M+z33J+2tdtD5jhYtZ/SHtg6CRcWMOnBBGiA+oVyxg8ccaHAV3bizp+g8Tj1vw/W75SY/e+G4gphRZKdgoiAE5e8FDNh8pqdApiNTGPGC+1Dn9mhY2e6AOfzIxlBWx4+5TnbAGh+lerRbyV6DoA+fiqZxrHkuk1ozz0poLH4zjQ1aMZnhAQ0UZq85g1nkHaUpEvIJ9iXuAnMfBNEGX2DII3xp1GS6Df0bOMQ09dL83H69eK0NBsgDiUKbQpyCnAydxrTbWaAeYAELY45UDLslXm5MpYELfAXnBbGkMy822cKZKRCBmXTlRROCgFsPBGM7+5y7E8gvKPuULoE5vOGNE7reob26eGxnL44ktPnR3J+cCJNAHMXwMxXqXiONgVmBgCaptDEBCgN5qtQBfTdWi4la+Wc7K6U5cbmktzdXZX71zfkwa1N5Xdvrsvb+2twX5abmxW5tlqQrVoW2nNKallo3imedhfZahCEThadjfuJ7M0D6hf4ozDFHwXmCJo7J2D89rRp0EYmYOeJdaS9Qn/5Z9dGXOHiZiee/MVnrXzjGTqJATb+sihhZgLNeuzMU8PsUJD0aGqaG0xwJoIJzoxKmHgD0AnstPMeP1IzzsIv2wNlgsBm2+jJY9k8BG4AaRfyF8hyvqDp9ZY5c5I9kQ7ArtWN9ASyfpSDhluSUaoKJXUJwAqgzW8AqLclW7wmOQB3vnoTgH0LwHxHKqtvS239viytvwPzbamu3ZPy6m0pLsFPbV9ylV0o21sK2gLQnuSWZQzNfJSuYA5XBOcA2ml2GxlAiAxg4aMSfi6T+xq6/HwmgJkTxF7DuFsHWAceNjsyQt8bc+mfj1QUsDG5gjAiUPPENvYItp8qQWTUnfYT9HsHXRLrysBbr8Ber0nT+Sqy2jV6md9LSNvUwy6Kg2mAY6BOsAphrj5wZQJ9H2NFl+8BzBRn09iS+Zw83N3d/fNw8Z3SdwfSJJ3pJJnVZQMNsxgABY/OJHDwOZdVaDoNgIY6k53wOMS+ZActAPSBjF58IcMvfyXdh7+Q9uNfSO/Zp3rGtpw9l0zzFADd0uVt/fAF4vJXqKYU0tYZuc/K6QbWhKdO7C+cAfNJk24WQzwE5AhI7awADfcYoOGfOyetr/HHSmxA7/aX89Vk8b4p6cErABQCNDc4cSeya9VT8RxIy2FWvxM7hcz69Uwze6DYfB16kzCBTNJMs+EWc46jppCiwOJuXDIFFjeD8ZvM/JBFHcB88uJYjgHKJwBn2snnB8cA6DPpNpqqZaciTiTTUkAcfF5cYH/lOfGjjpRg8rWojVJarq+V5a3ddXnv5g605T355K3r8vG963r91rV1ublRk93loqxVsrJUEMQ1gobM1wOH6MN8PYsblCDR0RsNSil+bPLIvqbg7JMvPjdH+7KdFxLrQNkqxuKawjRD0SRxMsOlYTJfJ9I+jVsWFLXG56L8sAzA1UzwZGryozN8xswdufrKVWA9oU2PAIVdmfbghnsOMnyWy5Py8rm8FPJ5tBVPccMA5ZKvFlwzC8aPMg1ztD91Wkh8h3kEmcPX5gaQQX1iHbcQYIIQTVCebBlAvSQp5WVJF1bBa3DektLydamuvyXLWw9kZfM9Wd54AMB+F273pbL2thSW70q6ckNSpT2RIrh0TSYA+wk09XF+E4C9hglBDZP+EtLLQ/5hkjDMynAArb4r0KL5wZWB9BsAa/I5gPqsI93TNswWrjFBxCQxanVl1OnLBJmf9KFdDzhRpEbNp7dcd+Akh32cKxGckGLCQ5NgzT4AYn35J0e9vhbLK+tvpIv3jF+dGI+zE+zxZdI9SYnUkgKHdsovTI4nAGhIapQPudVorHxko5k0vxdaNImw8x0RK4azGQgYf/1CKxcNzgEOpqkfpuDzFgA3uwpfkxgN2QHrMqkfikB7Hj/5DAD9a+k9+pUMnv1KxkefSbr+RPLdQyn261KK2hCMQykheszJdbZPLcOXSq0a+EwiCBLY9fkR7pP5PDZClniU7wDehhlco5WZa9OgqTkDnAPTLdagEf30sIFgVxvs8W9wYfmV3Z406eHrIaZGJrldByLzDkE+GAyk18Nsvd9TO4W8Czjy1AZekLf4Eh7cPutlLgCIcX0rFDLO4jhzkPohE5yU9Pt96XQBym1+FrKhJ4CdQGM+OQAog0+PTvRsbYJ2r42+SEEIoW4dAu0L0z6fCS0aE8PCZCDL2Ui20AGvr+Tl7lZV3tlbk/dvbslHt3fAu/LBjW15F6D81saS3IZmfb1akJ1iVtby0JrR70rQELj3IgtQ1i+3CcCZCUI9mh5hiuTRV4El2l9tIsnysWyRgjTZgDoUPkFsWcSCNsWvM+KMGdcsolIGAj7Pd50BkNyZHMaSCWvaOZ6M9SCQMK5scw7uw78evMFxoUxjKu7j56oY97YXAOCC7DJmFE01wSw0ee4Uz+egtWcYP+84MRYnltPKOi0xbEgvZr/PMczVBvQB7jXgu+wjXEfsH2xi5INbwCbprG7wmqD8E6Q/zhdllCuj3pdQ/+sA211JFW5ItnJHiivQqDcA2FsfSW3zQymvvSfF1QeSW3lXMsvvSGrpbZHqW5Iq3wHY72MCsIOiQNNOrSLNKvKDeIeIf4Ae0MtiEgiZxH1p7REYmmELE+n2AMDcl0G9EwN1v97GdUuGrY5EAOwI2vUYZSJwq6rOPqv9FmXnykroDyiiyim2iz42IsdE+xwHw4H6cnrZ/SvIsraQYomqbWnWJI3R9wfczImxOOLSLMaD9TOwlnk2coyNKJOJ/nW4/M6Jff47Iq8cDnt0EB0oJOouGGw6s8YMGgMbc2YwewE0vQidrQdtpXEi0dETGT37XKJHn8rw8W9k+OK3IidfSq75TEr9UylHLSlPulISADTSKaKz5TlbZLycCDAdFRSsBggPpGlCBYMQKcYADSYwE6AHNOEd3RyzauTe+zk6uvd3tjusSt7ZY3sgK62JRaW4/CS3J92+fpqPXY8v1Q5tIN3voWNTkw5Cnf7nmTR/TWJJvbTz5qxPo+m9r5sWxTzrZs/jAdCDofS6PWm32robmp+CPD6G1nxwqHx6eARN+lRaZw1ozG0Zdnr2DBDhYw08aCPovXo6WBnguQL82Klm5dZ6Se7vLsv7Nzbkozs78vGdXfkQGvODPYDz1rLcBDhf42tVubSsApGWMHmtAPELXM7G5DSDtknD9NcFdWkP/YYAHR9Xii49Qh9VsOY17nu7DiN7hOEgPdsK1oIEaP1DFSWZCiqBOq46pEGA5mcqeQgHl0ptAgoPPqZQFwbUbpLt3hSg6YS02f+1PLMClLeDRDA7g4C5ysHn7fkctOl8QdIEaU2Pvl6BEt5m6gFgNYLWFQGkySMId4I064wCPj41EF75tgPPclf5AE10AODuS0H6k6oMJmtw3waA70mmdFPy1btSXH4bgP2OlFbflQJAmpxXsH5PsgDs7PJbkq3ekWzpui6lp3NbqCoAPj+XMqqBK5j8lSF8ihBE0OgHqPc+JGMfJehhctVFH+ZXuLgUTrAGQHfDN8b7TTCfY6NvD6BlDzm5RF8naI85EeEbB+gbOtZVu2CfhuFtdCmpp8CkKz2/hK4Ie8Utaz9vRct7krn5js+ieSaAvscON/YvI5hozyShyP9+Y+P6k3D5nRO62HdJFAeEM1uCMEKWMHvmsOQzQf0IBGbqXN7iTlhMB2XcOccM8UC6h4+k8+Rz6T39VKKDzyV1/kQKvWOpjZsQcFxSNHCmBsKw/IQfn8twdq4grdo5AZlaO+1gSCQ2IZeyyfzAAwciz9WnJj2EQNEv0MGXvQMdGNlPArQKNwxe6+kg6/HKLvhMMNHOeoCpnPxzt4t8OXk6Tgt8u5fgzQz4Q+b1i0wQSjyJipvI+M6vgpBm2mKb5l8DXiAtFpidS5s1XCu5PZhu549H51FPk4AHVmySLZD5MStoGsp8WOikuz5zAxugGlNL42yLJ4F12x1p1BtyCjA+hNZ8+PwA2vOhNI5PpHPegIDrQLD58z5u0uGzZp5qN5IcBAB0Kj1ApJbLyHI+K5uVotxYr8rbu0FzBjCTP7i5Le9Ac77N3dq1gmwWMwrMtQk/L9mT4rAveXAufOmKIK2foQTg6ms9gTl+tK+gEvzLXARnP8aV9aB7O8iqDcK/1l+S7Frb1GlaZRcZxA2d8XekMT7pPo2VdczW53gKYwzXxsEOP8ohnI6BMOkwoNZYcMlFbNoQG340VpSLb2NQk85l+UoW8gGQpE8jjTHBszR7N3mFX9Spas5cQSIToPkMH+2rZ7MTxOFVxz7MAeq1BzdyHzOZIXpAlOIz5jXwOmTHOtzWFbR7ArfstqTLNyRXuyOFlbeksvFAqlvvSXkTvA4AX7sHML8thQr8lPcA1juSyW1gVrKKCllGOcGpJZS0qs/t0/psP48+SA0CcqvL88MxfqFVdxtdfcOAeyTIbUwuW2d1aeo3yBu4x++QA8Tbbd2QNqSmjUknXyecAKxZJ9ZKSDqMG2X/ixsPP2D6u4qshkOQwEbWT+06xKKJkuFK5l035ymkb6sBlL5k5J8rtBgTBOYI44jPpNm+HjXD6GQ1hNfoQd+XDWNO3qu/I2KtcHDCRK35ofImRDlZ5/NnPkPm8Z4dyfTOJFV/IaOTx9CaP5f+s8+kD3OI60njQNIA79ygLfnxwICZMIs4gjgAK3xqg8QUW2kJAo9/CGeMO8iP98e4C+AC49NMOGj/oB33lBAmpoT1IjHWb4I80ZDxl1AMwujEEQYpAWtATZraBISUDtpkvYH8aqZ4wZGD2EwdJzoAaMYc3KdsIpZMv8ozdg4iVnJgVDgHH4Wms37kAo1ikyXEBEDgqxWplLFOyjjn4CYwCCO+EsUNXl1oF/xmc+u0Lo2TMwAytGWAchvcxfWgXpcIfsa9LjRnfvqoHzaADaUI8Kygjy4DYHkM5y404RvLZbmzVpO3oR0/2F2X9/e25IPrW/L+/pa8e21D3tpek9vrS7K3VJEtHkzCE8QwASyhIvIoG8GeWrNuOEN5jA2srJ5MQOpfMK22UEQztPtxHJG4e5cTLy7jc2c3zXjjmAootQQzkNuTbglimgRKbS94svRgsjFRH8nJAyPxX/vTQPGYClmfjjOydwawxmEJMREtFzc76UEgmCQUOFnQd695O0T2FYhCm5NT3ZOBfjJ9PMB7NFhiTuJhIqM2oefkA32Mz8YzBdRDAXaeE80d3AVM9ouQSEUZZ6qSyq9Kprguuco2NOxd3VBWWL4BvimFpVtggPTyHYA1tW+aAPTaLfgFcFf2oWnvIuotEYD3OMPJwCrSWEIeoJKMcxi/mCzoOfGRDLq2v8TOiuc3r1vgJrgh7QaB+hxAXZceP4Pa4qdQmwD5lkT8HGoPmja1z2iAWQkmpMocQCg5+iRrWvsiJl3KuPbaZ7saW3uzt9FmprOFSJrK7Af65/IYJidwapoLwztZuARpn2M+uXGTYxaKnX6cJown3LZRM/tHQju/2NnZ+c4+prGIvsP3pL2y0eCoH+6m5cHyXC4k2ZMfbo4ZQFgBoLtnInV+FOOhDPnN5yefyuT5Q5GTp5JtnUpm0ILQ7KvGzIMcdKlMRxRbBAmgEzFWpnuRwy87AAUMG1lNuDOINjruMS7EodFCaEKWsr8qWFsX8tjgC2kyqKadNF+HNO1ZpqHkltiBxAsdNmpTAa7SzvOC3GkZkVfkh5+1G3GJLpWXVrok59mqHOWW5TxXk3auLKN8EYIAM3UuJ/K5o76qgPJrlJawpqM2Ru1C24ipElTUxLUDMu+b3e4zx3af+TX/+hfbSaE92V8AZJxMcFnOABpCFcjMdrDXPwDG1KwI0GC2Pcf4GKrPaGDL2kO+QtWBptEEQJ83Vbtonp7DDoEFTXoIYTZpc6cOBzeXtEe2Q1aXnHlU50ifE1ezKYBsWjZKedmtlWR/pSY3AcB3Npbl3uaKvL2zZqC8AVBerkKzLstqMS9LAOYywvIRTA5l4y4IHirF567TOvXSa42hyqktmsaopj628fY2U3fphitqnOysfHzBZftHX34pv/71r+XZs2fShvYUsVxKrFemQnE3TV+7i5uBg1dZXVmWu7fvyPX967K9saXHfdoGLt4N7cMRwYoH60qZ2i0iG2PwGjNyzfyS04gEJpoS7Qh/YDWDXy6vD5H3BtroxYsDefr0qRwdHUkTAMP78AmydKbx4z/BUwo3lUmoWRRic3NL9vdvyLVr12RtbV2KxZLkcgBg1C8nCP4MnpHFO6XhTo2er4zquQtI3z41C2bd4lqLhp8UX4vDJCOVIajnIf+MU5mipHIVyeSXJVtYkVxpFbwm+QrM4jLu1TAeK+pnkgmcrQCsMRlAX+eqnm2EYv1xxQJpIX+oQYwR35MwhMk3OLhS1lctcwSO+MxWrwcAtSFwDgIO7KekcbWJpr3OxfIxbnCoD9YgU2YvsjaAHRa9DhVv90J98xrhkqayhg715n0GbtZnAmscbAOki0TY57VN6MT7E+7068mki37e6ejraXxek+H798VtfZQg2Q3kHbKNmENZwfGVSv8X1Wrt/4VYvjfEIn2HxK7DCke9onFi5jWFMReVR3x2Am3m/KkMDgDOT38l46e/lNSLTyVz+lDyzedS7J1KccjPSPYlRyHqHUqjttiM6AB3ZwgSdhmaXBqxT0KSkS46R7z8Fkhj4iWDgAkKTMbAQb2EpEJ62uHUu2VFTSvx1ATD2wy7m9+f47g4wY8RHZMO4VrJ7X59kZL1b5oEZuF8Lo3Z9wDM14m45OcahSfEX7+MY0fmbYIQ2hL3DJANhLKY4GRQb9ypq6zXuE9Wf84MR+bsl+KGy732PFaXe9GG9p1rsg1+usIXtOm0DBHHYATG+Oz2R9LpDKTd6krzvC3104acH52H95pPpAGzfXQq/eNzic6aMmkCoPU1FgAZgJ3vnPKLajxukx+3qOXSslbMyk61IDdWKvLWRk3e3V6RD3ZX5eNra/KjvXX58f6afLSzIg82qnJ3qSQ3ygByAPomCqXf4AHwl6GJFzGxVA0aubctiypale0XAgR3dQc07b5fQwHaeGpLMNsT9c+JDFdGuM+A361WTZpjRDstmW0XRCcukzxtA2O6kWjndFo/KoK8qy6J8cIPZvDb7hPu2kiRkQ7HEr+FDlM/tYpIVCNSRv7YdmSA1wQAqR95QEfh+dQxw433A8ohDQCiatJ5AGhesmiPDPxlMNOhqX1Cy2Y8tSdJS3yBOcnjpI+vqnFXPCeBBkha4pj1pCq0B09B48a1LAS9gjTrXWVHkB+4hiPyz82oaGVMikdpaNVpTIQBGiNo1+PssoyhGU8K1yRVui3p6j3JLt+X/Nq7Utp4T8rg0sYDKW2+K8X1+1JYuye51TuSWb4lqep1SZWvSbq4YeCeK6MeCsiL7eXhSgo3TxF4uct5POjJqA/g6rcwWYXmzE/3ggfNc0xQz6TfgLyFht1v1GUI7XrYgj9M6gZgPsvmXgw+yxbuGofGruv+FIKsP9STAbK1k7YX2xVuGN6zjBDGbB2yTSq0pXDfZHCQyfyevspl9i26W99hmhrWAlgT63JZH2Xl6lcDmnQbih4/uIQxhvsZ5FXlC/+0XVlLGhnj+T+q5XtE7G3fPaF+WEU620YFp7g5BjO9NGZCgkqOGkfSO/xSuk9+K4Mnv5HJi88kffpEcq1DKfTPpYDGKIzs9DBq0jyGjwLINV9jkrYg2LuH+4HJhofgNKadbL75a7GEeODIYOyXGlMwzS/ICmP2mJiG+4h9TrOWpEVuTrinoRf5sV5rHmYyk6SLAeli44rCBYywBGTubNXlUQh2Ajafz+nn9RC5JRESidMKcSUZ99x04E3a/doPjHE3Y3Nzd5sxh+EMR2QXwADYghBQ4cjujNkym5+v7fHd0h40Zp741Wp0pFlvSeO0KfWTcwD0KRjgDG6dnEnnFAIJGvW40RaBf8HMOw0BlEXj5pAuz4sqA5yXAcyb1ZLsLlVkf3VJbq1DY95ak/s7G/Lu7oYub78H7fnB1orch/Z8Z6UsewDnzQKfOYssoX9xM1gJQrMAzgMsubxt7zi7mEJ5tf74RwECQHZOADPZ4Dn4DMJG76BueE2ikPZd69SqIz5jhZu3H+tznmbaL8EuMAhEWcTP+nfRSmBScEIZlRWgDaQZeArMZOQrMDufgrRzqADfte7XLJQef8lyss25cUxBuii5LGoCfvklKssHy+TjNkl0J826ktj3new5/hhgbSs1CshBY7Swoabhrvfi+3DX215p7h01BD/UdvWb6PpAjsw35osySpVwrwqteEUm+U09PCUN4M3Vrkuey+AA4+LqbSmv35XS+j0prt0FUN+RPNyyuJeFv2z1muSrO9C6tyRfXpdcYRkaYxWDpIxS63l0kFuoP4wRnkY3xhjR42wB3NEAfaPLjWVNgHUTZkvtvaaZfbrBzuuBgjZAHrIBMz+ZgNGxYo1Fi4sfqwvWEU3WF+8Y2YpXMONKCnWrFUir1yFBmX2IfSu40QZ/ZDjotTYtBz8AmVo0ZhM6EZkMu5AfxAaOMaQSmPnRERTadDyZ/Pn29vZvNa7vETF33xlpJWEEqgbFxgUwp6K+pPkd535T8u265PghjBfPJHr8SHqPH0r/2RMZnZxIGh0qgw6mM/kQ3+uSNfXUXEi8ifzpq2CUFmCmSHBXJpij08R9RZmBZtm64hyHzmbkfr9uSsbL/PJvcWraHmFQsWx8Fs0NZLbTu6eCnruEKbQYOB50Xm6Qxgu7x29C2ExUY8zcGauiPOHm4Ugenj/UyO0mBEzQJnlsRjZwbkKGVjXOSBaT+3QXk4kmJhVnEDDHdelQS+Z7zAdH0JiPpAluHx1L7+RUBud1GTUBzJiICCYlKCT6IPdAQIyiDsrIwhKSXgcI7JT4vLkqb22uyTvXtuXB/q48uH5N3rm+K2/v7cjdnS25tbkue6vLsgUQXy2VpJLjpkcKg0DsKPhP1hkpYU3QrCvre+ZP4zJznvFjdoSj1sxnrBEFMuxcio4r1yyvTewnfEc6x/Lp7u5EXjVtyy9/1VCb/dlNY8urXc66wUSc8cQxvocco11I/IoUl9gJ0swLy6KPP9B2WsY3JJ3AKFs6TFuXtDExIGt+rCTG/FGyfMaXSrEvZcUc/btIjIcTjUwWYJKdoEzo6bkMwDYv2UIJwLskpaV1Ka/sSHn1upTXbkpp7RbA+ha0avAKgfsdaNoPJLf8jqSX3pZU5Y5I8YaM83syyu3IKLspkT7HXsHYq0EJrko0LmNc59E/0sDaCcZ8pOeg8/VCPsfmZkru2+gCqLvNhnELWjc0737zTIbgqA2NtdeB7O5JFmOIGympsep3QZRRFsjQLMZoBqZv3tVJZ5CrrJkZCamylutKXMEwc8run4RftreCM8cwJw0Yz1wx4MoBZBbvm28LEVvDJQlt973aMOYUy45vn0KnRRZUY8Kg4FnGrODUoK3na6dOj0UOnok8eyzjp+DnzyR1cizZVkN3vmahgWgB2LsX9fo3JY0rRKiNCDvyaEDNzsNZF28Z4C2m6R3P2qIsLnL7ZmhxTt1VhQsy4yYKqUKdm2d0mbTXB4Zhxk1BTwFGQQmmVy8D44pTCY7uFoMzGsx2HwcO7qjS2G8cR4jdBu10wE4w0E0bQAQR7mFcTnojGXeGMgY4R+dtGRxDkBxCQ35xLK3nR9J6AWAGUHegOfehOQ/PAM6NpkwggNIQSJkhtFk0ah5pFQFAlUxWlnM5WYeA3IXmfHOlJvc2VuQdaMzvA5Q/vLkvH97alwc3rsl9APadrXW5vrYs27WKrJcLurObz5z5DWjmmiWZls/KpOWjsZAuvYE7bCNjiDgFTJ9cuamswIm0UC4+vjANGvUEgXVVz72KPBQ3efIZLUGaGi3Tc9JUmb7+OcHGfzBaLWb1C9YbajeXpOnlsWVklCeANNMlQJcI0rAzcwrQ6J9vTqgZxK9gz3gQJ/PgdewgHVOwLnRzSzD5m/Sn14HZu3V1KA2ATkP5yIBTfHSAnsIwfH6dLUomX5NMaQ1a8xa0bGjOy6Zp55bvSHblnhQA0MWND2F+AC37PYD3u7h3H5r2PYS5Ce18T1KFHZHcJua8axhGSxh/FfSJMsY1NHvMmkdDjH3ddDaQPr/g1oGGzR3guuQNjRqA3G/WoWGfAajPFKi5VB7BbQStewJ/KciMFCb4KciMFMZWGlq7nniGwZ4mSIfDaewtG4KwyVajxHjHPd2xgUl42Llh7urH/TME2wr4ASWP4Dzpd4HXkAUAbZ6toQ3pIWC1HhRckC6a/Lzd7v3b4Py9Io6T74jQhTFT8sMKHKRT3IXXb0HYQpAePpcBwJladOrgueTOT6WETlLq96QEoVNAGC4Rsoa90l+b0EbJ8aWtSAf7V7IOYZ1IZ3cwKQZUFKh/Yw1GpruSdQyPIWnOM/vnZZyIcEoe9EpKpvFyojDwHfYMwY0m8cEmva5q1fbedGSCcD5a5JPld/L8OwgrSAfT2f34fcah115TEIxTtkE7xiCPOGnuj3T3Kndo873Q7mlT2tCcWwdn0gQ4N58dSgNMsw2Q7gGgo9NzGddbIi175pweDCUHwV5EYtV0RpazeVkrFGW9VJbtSlX2llfk7uamPICm/OH1PfkY4Pzx7evy8Z3rCtLvQpsmQO8BxDcrBOeMVKANcS9vDsKBE0mKFOIl6zXJVl9un70Xs/7Ra/ijW2ijC3a/H9gABfWKtooI0mRo0gpAX0HTJPG8Yy41E6htZzVzSWJZeA3REuclMXG4gpMTDPzE9nnWVGAy7UKhIKVSSY8HVTmAstkEUr29IRlIMx6ypol/2xDGpe1EecIfSb0p2z06mz3hph55Pc8WC3u9PtdH/+GjN33HHZOsCINjCKDieytRGoCaW4aGvAFNeUfS1X3J1G5KdumePsMurL8Pbfr9+Fm2vua1cV9KqwDxJb6zfU2yJW6eQni+2sXjThEnj3pK8eAZpMXDeLiSxg/C8BCUCDIgggwYkjsA6w6XxAHUAaT79VPpnp1I74xvQ5xjAtwQaWGcAeC5JG7Hto0gADAWEL+dhW+rYtSSWXJWhI17m8LFk/IZoKa7s/nX+mObY6zJCDN2aNERQHqgQN3XJX00KFMAwZ9a+OPTRBqTf3379m1k9PtH3xlIc9mHiWv1oyPm+GwOsyC+QsVXqUZnB9J9/qX0nn4hoxePJds4lSoqn8/0ahCCBUSgr1jpMsYb0NwgZhxxPGzwOdIBq+aUzT2YZsxQ7Ob9wAyjcLEo3JW0MAAiI7JdoEVuVxEFxfSPaXGplECtr+9gsNkJTBAglwhDXhrIOs9uGJm/T6hwuxIstulsanJAZzFQuVyWAcqnMdOf9AA4bWj3jY50AM7No1OpQ1OuvziECXCG2XpxIJ2DA+kfHcnw9AzgbJozhQbP0c5gwpGP+IGKkSxBTqxD+93he82rS/LW9ro82N+Rj27tySd3b8gnd27K+zf3oDVvye31FdlfrkBrzstGOSOrxYy+F81n1kX0TT0XHnGyX9sLOi5OrIbVQjulSzBjAT5P9O73FfcSYTyiQFM3M6l5kgg4pkmHg2m4DDSt8TciAq8eC5rlBi4ud9OR7s7IgWbFcmQ/l5B6nKWrvGu/AxE0/Zk0l76vCvN6ZOA8A9SJydDVFO7DsPagNdQBaUFwv8uo1b/2e/QYMI9HHpExBoYwe1FKulFa+vzGdsoAewztelJcESmtgzdFyjsAbz7PviHFFXuWXVq7I5W1u1JZvSvllTtSBKjnKn5oCvxntlCh6yj5KnrsMtKrYpJelmFUlMEwJ4MoC7tNjvW4VIAuD/7pdjE5Bmi3oUE3zzE5BlA3Tk/VbJ2dSgeATa17CFAf9ToyAWjykRIBNby4ps+KfQOijhPa43rAhChmqxeVDcGfyX9KEQC0atK+MQ4MU18hC8vdyqS5rs/UMCS+dxvGnL47kA6Nk8VAoLbBT03mhz3J9jADqx9JdPxEes8fSv/FI5mcPpdCty7VyRAAjfkeBkxWQZoNFSJ8XQoDYp60c5DRAZx8oCYZP/y3+2aoqYwIyHFkgdzfooTnvCrFbgg4cz+OCBQndhnNhLycNONeNobAH6QGnSMIeJ4+1uUzqq5p1PruNNrOSH3jb0qeLQNmxKMSKJj06WZgA2UyroPdD5/JYPxlMM5yAOcsvybVHmKm3pH+WVO6x+fS4u7sgyMFZwXowyNpnRzrzH4IwTFuok9xRo98ozDa7zjJ46EjS9mUrBeysl3Oy/XlErTmZXl3d10+urEjP76zJz++dx0AfV0+AEC/vbspN9aWZbNckJVcWirIagm557PrXABl3QCmwBwY97SPskwwtOj8Q/m15KFe9HqG1XnOTQOb6XEl78VuCT9InwDNFRAeTkOQ1sx8RWL8BGceCZoJJ455PmY1TXrW/1emV/HLuPWZNDRpgjTzAsdw9yp6mR+rG2qwuuIQgFqJQZ2TFLv5jWmbGMPFfvRekvlHMpO/BCMuAXNlgFptFnkwHo0zAEu+sYCuDB5g0jpEbxulczLmF7VyZYmy5AqAe0VSAO1sdVvytV1o0PsA51tSBUhXoFFXVt/C9T0pQvsuVO4ArG9KpnBDjzJN5faR/K6MM9sySq0D/lYlmvD5dQlcgEKc1Y3dveFYenx+PeB303mMLoAaY63ZOJMGNOt6HePy/FRa9TPpcOc4Ne92A9o4ALvf1g1dk6gLfO1LCvI/jTGkrOMG4z/JlAXxNe3UpW3FgZuNoS4rQHMSoAANLHGA5nkKE/rxdowptMNE/mp7e/9vze37R5hssxN9M3w52QyIr0qldRf3QFKjoaQGEKTNE+kfPJIOj/s8fiSZ+gspdE4B0g39ilUKszEVtlw+iSj+34A0b2A3QyxqQzvqFX54W+1w40DlgOVyoZ/je6HNA12oh8Dz7jPMcBp2yqR5t+Q92AKTkmbsIUGXuRsBnrV83GDE4w+58Yb5Um0MBeXZt61mU4/LbJw3pNfhQOAgAYBCKOvXoihg8KczUzLC+g5MBWcK8jQEEHfBqlBPa/wM5cz4OBC1HVDH6RFiixAbhMGk1ZforA3NGMD8/ETqj1/I2ePncv70uTQBzh0Ac+/8XIaY1eusnRtJEFEKGm46m9bnp+VcTmrQvlYg3DcrJV2mvrO1Ju9d35ZPbu/LHwKUf/rWDfnJ3Wvy8Y1NebC9IrdXK3pIySbAfBXxLGGiWEb98POQeQAgX/uj5qyn2rFfK1OIIG2mj0KxLmlJtjmvk27UDHVJleAXWJesta7gh38J/1czo4a4Q5tyJaRDjQfMCRf7M24rsQsv6sbu5pMt55hoxySHy976xbAFnFzmZoaS5gwzOpi0zN/DzwU3xs2lboJzuVxWJmAnaT7MlP3eYj9w1fCsNx6jqkepcmITKsQAG375q2GCGcLpvYSb+eESyLQuyPgJdo6BwMLVAO6KKICLuAanSugDMMmZkuTyKGu+JBmeYZAlOAOk0SdHKP84m4fJM8RLMi5AE84vAbiXZVJYk1RxU7Lla3ooSmXlLVlafyCrmx/K2tYnsrr1I1ne+BhuH0lt7QOANz+3eV+PMs1XbkmuxPPEt2SSAVgLtOtJXpfeuQSP4QmG9ECR2BdSmFXz9bth1IOYxliF3O60MV4bPO/+QM5Pnsk5lK7GGcbs+QtpN46k38FEOuoAiAeogRH3oAfmsjj6GKpfE4Js4iTbzRTxg28CcYmbm8WQ3qjXgrWjWjQBmgdiYfhDDFChYNslxmNoH4zU760WTfpGNWmriIuk1UMhRsEGQcqPEKQGmFW1ziQ6eS49gPTg8LGk6gcA5jN9Bzo/bEuaDcGlEj7b4Pt5XLZjvb8JLc5aTNaETkwHHREDlxtT+JUcHauvSFclNX/P03UmLXKbvUqa827zNOseX2kRAdTozLqUHSrW25DgzVOL9PCPBk8sassA19yMpMun6t0AmlYV6jA5NGx4BHdPER5o0+UrmmA9JIEbf9C+PHxggIlAD+l0z5Eev818dCYtfg7yxZE0n3NJG+YLgPPxsfQBzhEmEeNuC4MVAz7iwTZDyQHxCxBiJZ7qVczLGoB5e7kq1zdW5e7Optzf35H3buzK+zevyfu3+KELnqW9IW9vL8vttYrsVQnOaT1RrIpZQxl9Vt9rxkQmCyGRgZmBoIgBmqXVzgFGoVQQs3xqhyVBvKN/9BNYQTl5HfMUqENg5aRf8pTsmm3KgysG0C74yMJPz4rjCcQcz9OVboibYKmHEJE5wdA8UlDDHljzpX8UNbhWM2TeOeTb/M3ShWvGF9J2oCbT7uldTX7/Mn/m7iAdAQy0zlhyFh6sPjwdz3vIV8wop+3vsPowdwIx7/lf8op2TnQdqANYpwKnedhJQTL8mAgPGAIg8zAUOArfHx/DHKFOxhkAN/yNlEvgCjRtvtq1LJJbl3RxS7KlPQDwTQAxtOqVd6Bdvwtwfk+WNt4Hf6D2MtzKAPMi/OhpZ3rS2Y6kC+uIZwWAzU93QmtHPofQ8IfQ6qkDE0/5fWw7K34ALZv7WTrS6TQxyT+TJjTsVv1YuQ3uNI6l2zyVQbuu72yPegDaflfGUAomKushXxSQMVGHnNE3sXQSzPFGd/rhZjHgB8EZYalFK0BjLPLVvCxR2hsvJrihTeDSSxeG/7fg+L2krx+kWR/Ol5F2dIK0PY/OQKBOOg3pA6Dbzx7K8PiJpBqHkus3pDACQE86qHAAORomruur4v86SNMJiRG4YLdZNOgl5QuhZvgq8uiU4Tnm4EZKxmFufidpup3kIebdZ2k2Xv4FCjdcODE/XD7gRhIebsLjBduNlnRbHeHxoVxS1TpCDL6krRo0bArUuGfvno50osP3rfmuJhxs8IWZMj9YwcMSOvWmNE5O5RQgfPTkmRw+eiIHXz6So8dP5PQZZuKHR9I55cELDRl1OtC0e5jE8ZzrgfYnnj7HRygliJFadqIHj2zXCrIP4L23uyYPAMifvH1Tfnz/jnx076Y8uLkr93bW5PpaVXZqAPNiSpYRroppfAlgX+DjGJ40BuY52vrMmWJJgZml5toBSwsOjWd1ARPCmgLhgiAHE4CT1/MU36PAd+Y1//zeJayrIPDHiZd+HIJLf7BrzpglvftmREDkpyLJCo74s4kdWIvv+cA93ke+CVrGdh3nNfbLTE3tV/E0D3agCZe9aerEAe5flbTOuKpERt2RkmnHeYntzI+VT8F4xrS20LZG3rT8uKeB6BYYF2DcmwCsudyNHmavHdrGKaAy3JwZnvFYGNr1PWyw9cycfZsaIKrfqaYGnCKo1mSUgnadXgXYbgC0tyULAC4uQcNee1uWNt+VKnn9HVzflzLPEucz7ZXbAO2b4Bvwu6eAPcmuQqOuSjfKS3uQls5gosxl8H40kQEZE5wBwJYTxCGAdwgw5eazQZe7xXkUKY8kxeT7DBPu0yNo2ADw81OAN9yhDPCd7BH3kEBOcAc/mR9X0UOMMBb1fegBjzDt6GYxHv/JczZYY3lo9sU8z3bn5AhE+e0yPBCu/vXq6u3zcPm9pK/emy8QKyHJJO+AZCNq0tRA0hCm0mtBaz6W4eEzaNGPVZuW5rGkBw34gfBNYcZEwcfckj2a2SjfiLSP00z8JsmAx0xavERKi9L2CL9R8jSS5mXpzuQYNH9t9Eq5Zl1AaPETfj2edw2gJljzPUouqVLrsOMg4RURGnvMEET4s538uKT2DaAWHqjQjzDW+hi0/CAAwP+8Li0AMA8aOQcYnx7wIxfgw0M5OznWDSpdnoSEWTc3ifBsXr5ywdWYDAZpGSJqGQOTz473litye70m93eW5D2eAHZrUz65uys/urcnH929BnDekjsA7f2NJdlaLstqJS/VQlaKCE8tnGfH8yQtfU4WgNgPylCCneW0Y1ZRJJgjCBF+GUm/RAXh6cv+7Bs0nNRK5/hillhfwRL8JTzNWBMXgaaCn/OgsLubu3VVk7ZJZ5IuxsA4gmUBEWjsHenE96SVrG74Sxc6q8k/2oOD5Y+m290dngO51e/H/oKba9Pc3U1t2kH66yBOJO05PrVpW32I860gm8gT/5LXMxz8zodJMH6UzW7jRguvzHQ53ZuKPzIP5dCl4ElaTWOAERl/qpUr0PMAE2jXsI8mAGyCth+eAi1bcjVJFZb1+XW6uiPZZWjMyzf0vWsellJYvSN5bjQDWFfW70tt64HUNt5VAOcnOPO1u5It30QcuzLKrumnOoepCsC7KAN9fg1Ne5TF/DuDesR44OtdmIjzBMOIK3GYYPNEsx5AuQMtu1M/UbNbP5cuTz1rNfX+qMvHnABkrroGJkBPCNB9MMwJV1r52BT9m1o0FWgud7O+UAlTDn2UPBmn/hVvf59J8//VKRSaAiv5h0rSjhj/sd+ZqcsVul2ez6HPZHT0VKLDx9Cinwkks6Q7Z9CM2vA5tPfcExNIZUbyNRHHhg0Ss9s1SqTFgoClSWv4CZdGwa8xf75pmk/DE7+KtCCB35zYcnpeNoQ9l7q7GDzUpjvttm4o069mEQR0uTykFupF/+CgGz8I0BB8Yz1Duw/NHOBcb+n52fy4RT2cBGZ8DI36ROpnp9LAoG1j9t3r89xpDNDxAF2BS81g2KnlltNjWS3k5NoSwHmDh45sygcA4h/d2ZKf3CNvyx+CP8H1O/srcmurIjsrBYBzTqrFjBRyFP7MMvsvyhpM9jn2Z/ZFXSEAE5QJwArMEMZRGoIIwnionFEzUpCmlhOAmvUA04Uz/+L6Ce7T+1Z3ZjGK/bkZ/Lk9diNhksBKV5BGm+nrc9AKdeLpnRo0jX1KHsVlxDQI0Nzd7doiidFy7PNXI1bmfVr1R/2as4WzazPxE7u5nRS7BeIkgYDsr2DxuTTt9ONl83JOWZ1fidiPecZ7H9ofHxcwvOYBZZ1d/bgcfC8y/TpfvG+VQkZeMTGcnvvtk0Tb58DXTgnSdkDIPBO007jHJ9wG2twZra8x4R5fX+SydJQCaJO5PJ4tyChfklGhJlFxTSaVLZHarmSWrwOw+Q72bYD1PSkBnGtbH8iSfheb/LGa1fUPoGm/Y+9hl3ZFCpsA7FVMUpeQThXp8MSzEvKQRx6Q3gj5AFiP+5ABvaF+MnPQ5slm01e67P1rO5p0wN3hAO0IPOH57Jic8/nzBOakT00bjEn6JHItmgDNiQ3kEGURGD/WOdkvg4k2/Xfruzf+ARffayLcfUVCgb1j0U4X7WShQpz0cjrIMJTseUK3JYOzQ6k/+UI6Lx6LQKPOd+tSjLp6zCc7JYOZQEQUFJIuMMkhvtemCwFDfhEnKRgxsV11oOuFOlmIeY/fADGJ2WTsKmTjCtIcBv5q5HngCgiXqqM+DzroQotuownBPBMa2jCXtiIuaccaNUIpIxzcuCt8SK251YHW3JQmNObz4xNoy4dy8hz8AtryIYH5VNoA7V7djiMcYsZtz5v6UMAHiBuDMTWCtjuSEoB1mUdvQmveW1+W2zvr8vb+jrx/C9rynevyo7vX5ePb/ArVstzfLsnt1Yxcq01ksziS1fxIlnKRVDIjKWbGiG+s2jOFIvvotO5gxpVAtr5AXzFIwyQoG0gTtCEQIdT9s5EkN2Oau5wlvxnyoOkm2GmRO0y38vAZ3fDI56uwW8sYxd7pP8EqxxbQ1DmAVojAQVDDJcLOA1H8N+8Ohu8L9/Azc51kX+r259K0053E/FykkMFFt2KymzwLYIi+xtfW/FFOnHaYlMwweswFtyTPlcsZP7MMUtmZYNt8CMY9TnJdX+FJXjkIoBzBGcCnZ+Dj2k70giY9pjZtz7m5ZM7XuCKYynDjZ2LIg3Re+umS9ACm3XRVupkVGeQ2ANhbMuKydumapCrXJVMBYFehWS+9JcXl+1JeeQ8a9QdSXXtPauvvyhI07erabSkt85n3tmSL0M7z0NIz0NbTZZSloPlgvrgZjAecpHg2PmQJteQJN351m9CueV44PwvbBHjTbEjrFDLh6EB6Zyd6aMoY7qMOwBtmBAxRTZoaNifsaEM0kc1R0ds5Sq1dnUmoz4l877Vo0lcE6WmBnQ2cA1mfs86lHGaBEBS6WYyzoeaJDI6fSvPZQ30mnQZA56Al5VHZfHWd/ZZAqABNRjw0Pe5Xo0SenF4SfhpiLiwuNQ929R0SBnmwfRvkaWnVow15tncETYNnevNrUjxCkBvLCMDUkLkszl3ZOhDBfNY86g4w4ADs0Jr5Xdv6ET9ucazPnU8B0GcvjqSO6ya06Q4Aug8tPWpj8CFOHnKTxqQuC/FSAJBC8ZVaMS0r5Zxs8eMV/OrU7oa8c31Hny+/B37/1jVo0Ty6c1ve3l2X25s1ubacl/VSSpYAyuU0F/70C8CSB+DzRGXOwh2gbYAnW9vtcNeKwBX6u/dPW/KeZf0wBE2yBmI4N81YTMmbV3hcdAtudGYyBBdq0vYZTwC0g1QinGdnnug1Scnr6bPfqQhZDIyzNE1KcxjYaPbKaJEbiQDH9AnU/hoWTcvT5WRTK+fLSTeO6XK3P8Yx/wqsakkyftQ9Ab4J4kidd9NwwYhHsl0YaZzBpA/Gqza9Qq3bojbZl7vtrHu60NTf8McJhC1DUhdnL9dNXnCjGkRYo7QdELC5cxujQt+/zoQNZ/lVSeXXgbGbMLclXbwmWYB2sXYLgHxXSqtvAazfktrGfTDtfMXrDrTrm1KqwR/PFC9vSwZxpHMrks4soRCIewINe1JEXecxKUKeIkxyKVcwkef3vPmMedjtyIDvYUOL5vvXnfNzGeiHP+yTmnzkNRrYs+jJmEvdfOPEVh1oaqfVtku2t04o/3Zl/73/Kjh8r+krgbR1GFZGqAAFaAotCGUKLzqBddYH5pd+CmMIRh5agspNA6AnJ09kdPRQotPHMm6d6A5u7Uq6JIRAoLiOQzJvRgjM/DnrNQwdDOjIwVRS9+BHL82MSxpuuT1czrCRRpRg3DPjzSiRQFwEmt8KmUBw0UCBwNciosEIQB0+xAGg5ulEPGgk04OW2wfwdUeSaWOm3MC98F5z8/BEzp8fydkzgHPgBo/sBDj3Ts9lWMfsuAlwBuinAPic0HHTVjk1lOXsGBpwSnarObmxUpI7G1V559qqfHh7R3701r784dvUnK/JR7e35b39dQD3ilzfqMn2ck1WKlUpF0rQlvlFKbS5YrALMhdhaGVUqj13RqlDRetHG6DG2BKk9XGqNXzlxD7oAMEQWJfbKAZ5DXusCWk3wA//Y22M/Zzs16/HmseQ/yQrBYsDNVc3lGIPLyeVcWqzNEzUixQLPC/bNo3xno5RJfiayd9s3sLtC2ybqiyMb7LyZWV68PicnXzZm0veZF6/bLIwvUvbPBtxMsOvYA34SCbstSAxZUt96tdo9nomr4HNzpvhPsvL+lOT90NfoFscZvZaT96zXqoMR7hN/Xr8Khjm7JYeWZOEf+uT5o0KFPrtGOMVfdc/RsHXK7MZtDM/o8nvY2dKEObhU5plfkJzSwrVXYD1TX33urLGZ9bvy9LmB7K8+ZEsb3+kdroXl9+CNn5HUqUbMs7tyTCzA94Gb0KTX5V+akkGqZpNEpCLCH02GmFiDxAe9Pihn450m219s6SDyTtX7qgo2D4L3VcOpmnMfmDL3SjIbPOgvOMfhBZNQnN9VWLpp6wAHexseCZA5tIMQTo/gtYy6EmmU4fgPgRIP5IUADrXPoJ7Q7LjgQo57dDsPhCi3iG9U+qBF8Fu/AZ0IRjiDTaS2jV6Lw0YP3Y0qF3bj1HCGuhivjTbb0oXE1iQwjdDWg3K9qezeAxeiA9b+qbGwWfLHWjSAOpxB0Ddhkbd7Mm43pbhaVM/dNE+PNXXpvTVKYByG2DdPTqT4UldRuctGTcAzO2eTDpc/hpAC+cnHMOhI7mMrPPTkLW83Fgty92tZXlnb13ev7ElH93ZlY8BzNwQRnB+//q6bhS7vVaQa5WMbBQsfCkDrQsCJ5fO6hec7M/6p4m9RFnxo0JM7aj8GXbgNdO+yBUAOrC6MU5EwPg1PlhMOOpPzCqwcXOWk+5uX8zTDIfMh0uzBHOmAyXDmcuVFILS4OtW5SKfAVekwNeB+BqQlpCUTNR4PvpFydEXs4OSar7icgVK2knz95MgTfu8/0VkQH6RLSjHOEHaTtqjyWvtB7HfeZpPk9cX84GcBxvsIZ9qKONHAdn6gNar2qdasNX1lK2H0h9MjyemkE/ewoQyzfMCwnvt/DZ8DNq4z37J2Pgsl+8oZ/UaGjrSzmBSm07l4VCEDCvJJF2RSQ7aMLRiKUA75hGjpb2wHP6WFJbelfLqewGsP5TlrQ9hvi/V9QcA8rdx/65kq7clXb6BKPd109kkuynj7Cq4BoaGjXHKL6CNJty4Zx/JmACM+XYJZQ03r3IDGl+HVYHMmsC4E351TQEadk5MCdJ6P1Exk8mLyuPNfx2uvvfElv4aiJXAmaZVlgoyVlpgal260QEzmmw0lHS/I9I6k8n5C9Wk0/XnUhk2pDTp6VMSZko7Mzc8MAaiG9jdLNus9KvYKeRphgNdCGYdllaj4BcG29lKE0x3C6x+9I80E6myuc8Sq0k5XCcpGXoaOHb59sjTDvm0gQtOZzBweYVbXKLSwUOQBrcw82209USwDt9tfnEsjeeHcg6NuQ6TAN05PpPBWUMm/mlIDDw9oAYDj99uhsIsJQisWj4na6WibNfKsrdWk9ubK/LWtQ1578Y2tOc9+eTedQD0ddh35b3rm3L/2orc2azK9eW8bBUnspwZol9BE59Ewk9OcjNNFoInmzKg5hM79k0+63ORZww7LAbGCbvLw+Cuwg2m7SSl3Ti2s87Uzr51GVMQX8aL/F/Gwb8PDyfaA+O2Mn/MBL+U3COEPNq9pAeIVCSfN5C2NJG2sycS2POn14hj/s/dZ7RnuiywJ1k1JTC1ZwJ0pQINDwD0cmKntrDzTOJmOAp5bhrr9Xv65oJr0vDFrCL9RYwf3pzj2Ib78Z/6NTf1w3sxu4xjXVqdxgCN+/HjE/pTRhzOJBhBZIKZX8szATqTNbaDR6bMetfPvsJfliYC4E74ZZ0SuvMyThVknOZnNfn+NQA1w+9gr8uEh53weNHCvmTKt6VQuwft+m2prr0DcH5XX+1a3nwgSzxHXF/vektKK3eksHwbwH5dMqVdSRe2EH5N0vmapHNFDCKWm6tAXJxHvvhL4OXKxpCgjUky2oz3UAQUn+1HJRFthfZim6kmHdpVK4Gckn+V+tM/pdr9gyCW7yvT9PkHL9QJZBXDS+tiqFBuFBt0RTpNaFinEp0dS9Q4hebU1FPHMpgppVGpepTi3B9dVIsNMfP6zckbbZ6msSvNJ6EDmcaC8C/Lzmtk9+Ve3ccrRPoa6b6UEsX2aFkXujGJG8IA1Hw+zdeyGmfncnJwJIdPX8jhk2dy/Pi51J+9kM7hMcC5LuMWX6mAxoxJG/tFejwEWPKp2FDKmUiW8xM9F/vaSlFuQWt+e29DHvDQkdv7AOTr8v6dG/Lenevy7s19ube3Ldc31mR7ZUnWKmWpFQtSgqDNY+RS4BCIKWqUE33VOUmUc8YJP+rgF/inQHDmNf2qOcsOzkk2zcUZOYrt3wyTFvVX5g0+9G8RuSvNpA8CIpe5uUmLrz/xvVW6eVm0jJruNJTnw12Vgz8NM3dNSl67GylpJ2l+stl48xiv35w48bI0qIERoPtg16SdScm8Jdnv4Rcm7e43uOs/fsyHmXTXGxaHXmsDTa/Zb9S730+wXs+T+g2cJA0yjXeGAHLJYM76y86ukpzbsgJjoksWaNkTatlpasBVcA2aMTXtZZgrAN51APeOFFZvSmXzHoD6nqxs3Zf17XdlZeNtqQGwKyt3pVgDYJdvSqZ4TVL8Shff59Zd4TmkzVHMnABHBBN5yInMhAcW9ZErKnbQoH1CglBTJsEM7YbfXn+S/S/14gdCX6VHz5A1JsjrBS7eyKqhcCZKkOY7bc1zGQKgeycQ2DyMgi+rE6BRkdRoPJyx22aq/BsgxppMIZGKXyon3C1bU/NrokQKV9BrJKpevQCvTx5SGT/OJHOzZ54Eam4k67TaCtJnx8dyynebX/A87WPpnpxjUsYv49jXp3ggCD9GUUyPpZQZSzU3llVMoLeqWWjNAOftmry1vyYPbm/JB3f35ON7N+SjuwBnAPX967tyZ2dL9gnOy0uyWoYmBeAoQLOjpkxoti+W2RTRKsHq7FVrLikMTagtANUZ0L3IesAFzaT7TBiP8+sE7GlcTnF7uQXE25fWRXxv6oM2lkNfvQJAE6T17G4AtR4wQbB2ZvhEHpJ5IfEqZvqj40voQhy4Zpr+rrQvdzsly/pq5DnC3BHaGj8gwY/KUJPmc89XIS2Lsl4FJpmpZdD/xLXa6RLsIQ67nF7P+/Urkt2b0tTnLFmoxXTVPaU4jWTMptHrF+oA2ONUDpyXETTukZCLuC4rYGcq25Jb2pMCD0VZvyvVTQA0QXr9LTB3hr8r5eV3pFi9K7nidcnmd6Dxr6E/VZEOgZo55D4PPrHuY5z3lDOpAbLGDWOcZHjeLH9mm7n+L1c/+c+/14eXzNPXBtI6HlxLUdMrCIwfBWloSzwZZgjtuXn0Qs4PnkunXtelUh77phr0mAz/ZI0zwYEYJ2nO+StSMgFmONgThGLF5Pak2zdLTMg5Sa+aAS/fm9eahZz9c1KghiAbDky48bUsvj41BI9gn3A5m2d9o125lFZAHfPjeFX0wKXMRNYLadnl8+b1sty7tgIg3pKP3r4mP3r3hvzBe7flD8E/fue2fACAvrcLcIbWvF7MSyXDAxS5jI25vWYQ9QEmOHP7FtnBmnWlAIY//UUermL8BNAJYKtsYBQz4rvgNsfxkqLzwjAL4v6KrGWICa3loAVTbeEnFHUB88e8eVjGy0NMCoW85MH+PWl91sk0L6RrdBlgLvL7qm4ky09Ol7qr1apOIEieHs1F/DKKCNKccHKzUrcb7/BmPl6dLd9JJi2+h/5pjsbBn19rjmHOhpmy+7+KnRbdI7/sHumCuzM6Cs8D4IlnY37wA6CqIK1gXcJ1BV5qGPyrIqVtkdq+yOptyazekeL627Ky/b6s7/As8Y9kef09qa1Au4ZmXSzvSS4PoE5h9o5KoBbN0yezKYA0TWjRZO5PD9mwfNFCeIvrVftCFE1S/zvc+EERJddXJK+QwIpaaECYZE0AWpZp0T19v21YP5He2ZH0zk9lhAGQggbGDylAmUJlGzOcxqQNM2XSy4cY6JU8XUYWOJ4kOMGedNKiviFp3GoJ5muRBwpmMo8LKc5xMF+DLskfY4pjCxZq0/rFJe6I5cYOTL5GQ7R7BC2EAg7+uNzMTYRFDJxqNi1rxZzsLJV1Sfv+/iY05T358X0A87s35ROYH9y9Bq15Q25vr8jeKj8PWZL1Uk6Wcmkpo6MUkT8FaY3fJnj6iT+A8ogHN5AVpOExbrDFhaJrzMifsl7P/gGGDGj5dxl4B2Ycanf/GsbZw14e/vXY40EuKZgWkIKUWvgfGm4hIbzWQbgMfhlvLmtaNAGRz6RNk7Zl7yR7HV5Gfn+Rv/l7zvPEdJgPatFffbnb6kdXhdiP0Xe5cYyaNK95TyckibK9OftkxnlK6u4cyPyaeRn7/cso6W8RXXVvEdG3s/1So9YHmwbWPCxFwTon0QTmCOA9LqInYXqeJmCvYABvSrq8K9kqNOzqDeUiX++q7Eme7tyYloFfgD1Gt45xLm3bFNwW3jVFDnyl2TLM5C+V+ncrf/r//K1e/oDo6wdpsAO0Aiw6PJey0dNF2tCqoEUPzo8kapxBu2rrN325oUwBGmHsfT8Kc+NkzEkykWFEe/I6poWOpPnYnEJMagT7DC+mqY/L4gUlgscA/RLS+iPr31yuUU/TOGl3HzO+QK+Y2Msojp7LW8Y6GOHEFFT4ox25UWP6zWJ6RxfjDmAIN2pZ9vkA0W8vr5bycm2lKnd3N+X923sA5tvyRx++Db4vP3nvnnx0D1rztXXZXS7Jcj6F+fhQcqOeZHk2N08Ym2Cujk6SByjx2TP7CzPDRRtduBkTrKlVI+Nx/ZBm68TqF3+Iw3lmiTr4iglueu3mq9IF737xGnFcSdN4ZgVusrzmToAO1bWQGNyiYB2okzpoG0J7NoAGOMcatE0QHMQcyCxYqMfXZI/H43I3mk60M02+I/0q70m/ChGkdcKJfhwBnAnSZLrN52eeF9+j22XuNC/W0aJyXpUumfdfhRaFJV9FC/1rvnkXfQmCSoeZ+qZJGWGgTUiNMFEejKAHY84+Bk+G8BxRHYOGnKaWXYHWzY92LAG8lyXF96mzS+hXNZmkS7hvz6WVkAjlIktL1ixcQpof/oAhB/4lL39o9BV7tFcPGi1UmZ4dCyZIa8WgYwvfYWPL9NsinbqMmqeS6jYkO+AHESLJQoumJqTv5QXWpW+YBlKLCbdmaP56cchpnhfdN1eD21kfsCUToB08m2ZwoKEgn7Ar89qEY0zqhti9h8PUP14rJUzeC/6n5Pfn6BLnr0JM1g7tAIdryzITQ97C4EXra/KaV3rkIwzu64Cdk7ByLi8bS0tyb/+afPTOPfnph+/Kz8B/8O49+eDOvm4S44cutqoFAHlGlgDQVeB8GR2Dz6/JeUSeByrnkNB0VzXT5zUENxwIIMa2HKv5C3/hX91IyXv8s/ZiAfQmXWhRjptzhtGuC5i0yH3Kfv9l/l7G0/CeJonF83bRYvFP71mJSOZzluiF8yz1j2sFZwAzN4wRDPNgPo+2r2AtBlMD8YyGm2dtk4T/ZLj5uObdnT1u5ofHgnLJm9o0tXyGSdKiuK8i1hE16Xa7Lc1mU1o8X7rXi59Ne77m+ap7xkzbedF948viSZZhnnnf63wRJ/19NWbeNIeaTxJt+raDTt0x3l1Q0XQk5SBlPtg+WYBuGto2ZMIwGklnMJJWfyjN3hBmJN3BRPpRFuCeRT/kMUN8oOWPrcB6cplFb3LxaihDe/7V0n/68/8QLn9QdHXJXom0eZRNe0ZHcKBWAY0fngIDzUcGbZnw/ej2maR7bWhFA2hE/NTf2DRpMOSvnu3sDeBtfRldfot5cjPJr0YXfYeUQn6CMbUE5uB2Aal2vRGI7uEy4RoTas/SjW96DpI5MT8vJ0QyjegrE2PivEFNtzMjOlrBOnjR7ikKAzCFED1S0o/QmHxdgieQwVqEJra+VJU7ezvy/t2b8vH9O/LhvZvyzo1dubW5Ktu1omrOFW4ok0hK6AwE5gJAOo/JdBa9NguANnDG0AVbVmiHG/xkcJOfqMsGoDYBxTxalrUWTdLAuLpO9Z6Wzzi4fE3ESkqab0rT8N7/SMwvXynis2NfoiawahkSRWGIJKOZYLIvwwLSZ82oR2rRBGiCtX0BC8ISabjwV7+hnujmAOFpO0A7aLhf95+8vozn42Ve/LvSBGmmQX/zlIzDr5Pk9cb4SdScqUHzuTTB2kE6Wb+kZLyzcdKedJ+1T69ny01adH1V/fCes9fNPF8V3vnVyPNkPzQ59nRtDWN1eohPmJlTELBKOWBzsKAP0c4DYwZD1C/qtdntSL3TlvN2SxrtLq4HAGrUf8RHVgBzgHK8wA07QVpfxyXmqIZtbcZeu4iQx/9tsP7gyEv2FciWEznD0SPpFJzRWeBmGjG8oLNPIts0xk9SpgDUWQB2bsTP/40lB0Fu4EwO9hBW+wEak+1MniHtHdYs87empDEs4MuJzW6RMt0QuyZwMZVw1/jibZDfndJVOUi6e5ljDu4XKcTIZDy/Sm7368tjmKWZXAQOMaHO47OoY+bd6UBnp0rm24Ga71NP9HUrAC78VTFYV4o5aMtZWS6kZSl8GrKCwc0vWZG55YRbT3IY7DwkxA4sSLLmKjCIeQkM2Rez51UFUTD5h95q9u+UkaWv8peMR9nsrBtquQQyAlitVgNXpFTksjDuo8q05uB3nhGtEu9TmEa+7AvtkoBtWrSBgqdviSIM/CcBz/28Cki8CnucyXgJzCynp033JNGNoJskz2OS3I2gRvCnSbKvYdmrtcm8vJyZRy/3m5ffadG9RZysoyQv8ut8Fc34o9fYNKbBLgVdF3bWMxl1yfHJGwRoAjOuh1DMelylUHDuSaPTBXeUW7hu81VOAPSQy+PAEp41TthHb45Z9AtfeZhcBqedoO0ZmqOJPCxXn/7bcPWDI1bfVyCvkGnFmDaNTkKGO5ceubObh5+PeIA6QFrAmX5X8hDYqklzUHFsBHOWeeMyuureV6Nkc2vemNaC9r+cGOjrzN+ixK/K0KK0L8+P3fH7i/xZjcTjwHmGpjf0FqMBx+2oD4vZxlwS8+MHI31HPjXoiaBPCEw9pxuTOh5RyE1mfKGKfUkjVWaEIQHvKPN5dr+BbKYf7OFHvbg5x7rRK/BU0BovEn6XMYXaIndj3GN8Gif9JTnp7yXMNDQdDxeEKYggQ4BeW1uT3Z0d2d3dlbX1NQUgfff2UkJ9IQ6GJ/hRQ2UYt/uysj5GQJrwHMKxiefaIkGxoH8Fcn/z/pNx0GSZmR8ud3MisrS0pOzL38y3s2uULyNuRGOdbWxsyPLysi6pM6ynnUz/MjJ/4UJ7lZvJOlgcfj6N5PVl9DI/yXhe5vcqQkj9RQT812v+oSeY3A+yHz0RdtiCxsvvyfNs7n5vIG0AcxOac4vnckOL7vS60sP472P8cyLIJfBoxBPHqHEzuMkee9RGsCcDmPmutmrSzFOCtGzmhmnbv0r9qfxgDi+Zp68I0oG8flCLCtJsIjQMlz51qRECcgxAHvXaMu429ctXmWEXAM0X0kcc1YEZh/4gDmdGb27KLpTJ7qR+vn5i9K9FnhHmzTM3w1+V4gQCk9x8CWmd0bTLi8TFTft1kzQTJBn20nimt2a9o1cQPHS8UqvhQfoD4DIGaLsh7WYd3JBeq6XHi0a9ofAJyWTELsqZcpgtMwIHBd7yvqDLLmRNLGYVInDXZ2RpauLmR901vNnNRP6+bdY6+apMoISJAs0w/rgTu7ZUk2vXrsndu3flrXtvyd61vfh0Lh96i4jtRWAj4BGsyOvr68p0c9BjOQjMrq26fRHNu1+ojzkmoM67JYnX1KJ9InL9+nW5efOm7O3t6YRkBxMTMvNOACdoe54vI95j+RjXnTt3ND7GTeBOLqUnzUX8KveckveSZU7a5/0tYvdzGc37f1V28mvd/6F/7GeEY0x+oPGmodmmx8aZcVY5za9x8VvS/THG9lDP3ea36FvNJuwt6XXbMgBAR5icj6M+xjwHPjA1TOrjP4zdcWokY4xjigUo2TChWaOfEsSZTebUc8Z8YuSfFyL5P1vuf5hEMfXG5MPNzLhqdCZl2nRIgJUNkB4P7XNk6X5LslFPcmNoUVyC4sBlJGrOsgF0oNBX6OKufv/ybvm6ZOnOEFufKQTnubvfAYX8JPJk5O6B4nuecZoLcu/gFt9zf2B3cvIk5pLy4BoVWV0T13CwAU5HCHJo0WOgcDTgwfkt6QKk+c58pwGgxgAedvoA6sh2gmJE8jkUn0nxXUx+GnL6pSnOrm0A6/I3l9lmlsO50Sc8G0tmcK5gLnzc7uarMAXpVbwozOXs6dJ8HU7GYWmS+Cx6CeBEkL53756C9PX96/ZOMY/0VF8XCbHogSVLAPi9vWty//59efDggbzzzjsK9gQ+AqODlqeXpKvAmjTN78Xw8/f8vpvJeAm6nHQwT++995588skn8vHHH8uHH34o77//vvLbb78t+/v7qhXrCgDa5TJi3AT0GzduaJ3dvn1bJyZ+WIrngZTM3yJO0mX3FtmT/pJ8Gfm9l/mZjyfpNs9Obp8x9Z/X/HWgBihPyDnJgjOCSRyYIE3MHXYj6bZ7AGiAND9vqx/JwIQck/VRNAjg7ABN5Y3/HNswMX79w00c7wToCOCsn4JFfnzz6jxjLPwfUv/z+g/q8JJ5+kogTbo4BEPl8AaZIAytic8iJ5gpcTmTX7rKolF44pQtgzqHMM4kmBojf+wyQXYVbsXma5GnpYwfixIUW5SSHfeV0qGnN8rQVyEvyLQo7OSxg5pmOGkWbRT4FSjhd+ae358ld525q2HNSmLV8ZB/03ipbUWYu0UYnDwsvyM9zKipSROkuw3MrttdGXQB4gDq0YCvwwBqkQ9+Wo9nC/HbzSPESZDWLIa/GYAmOM8ANHOygBLu8wJpEXlfIL8+CM8z40vyIrc3YfyACKIE5K2tLdUMb9y8Ids72zMAu5DgTk2ZGiRBisD3k5/8RP7gD/5AgZCAN394yDwgexkXkd+7NP0F5H49LX/GzDywPNScCc5/9Ed/JD/72c/kpz/9qTLtzD8Bd3NzU7Xpq0CaRNBnfNSiWdbV1VUFaQ/3Onm/zO+8u9sX+b2K5sPRXMQvo0VhyH4vaTrxCr7wh3GgS9umUet3rIGkZA5UjuF+ty+dFgGaq2cY8zzrf8ivWFEWEJTHigfxI05Nij9obwXnsQG0Msc+ANpB2r0GpgHHKDMZ/WC+dnUZfUWQtspkBfoMh4JTWSuPAwkaU8TvCw8kFUV2shjGFude/NPaJDMnZL8mO7HRtOGmmrXdTnqe51cgi0pNe5cWGYBpqVg82lFhi7cs4GI+m0l+JQrpWg3M/nlMXImYjdXKb5oigSfBwU0/nwhGraup7mTUXQhpAAfW4wAwkESXo5w5wCxtNJ0mp/VNM8EaWYLVQDZt4Fj7O3gq8Rq+RshHhIE4ArNvaB5pj0Yy6A+li0Hcwky7yd2d4Fa3q5tLuv2+9AfcuEOwZp/yNvJWQQIUHjFbmmZHaylb/Vp78qZR0k5yP07q/wr+vhN3chcKRdUMV1ZWZHllWcqVsm78QgHME9swtCWZApfHfBLMqEHevXtPwfmP//iPFfQI0gR8xkmtdFE9zNfTq7KHfRk5SNMkcPKZMZe0qe0zrwTmP/mTP4mZblwN2N62CQo14suI6XOCQqD259vJpe55fhP6OuN5E1qUJq9Zl/MTzyT5BEn7ilPwovco7/koC8A7hNzn7m1+qKTbxzjudZXt2fNAPwFqbcixzGfLPKmMBwXrd7jAfLyFyD0LNFXGWUd1KQCkgTfKQp46RqZdO/K/Sf+n3Sca9gdMxJuvSFZhBtIEZy5DkHHtzwnH1KIH+uWSVIRBxRkWZ11BeGoukqyNkWC3Mim1myXcejMKccWmxsoYPQMwuWyIP/6GzYn+ZDT2NU+L3BZSjGAXyct5kdhBCbUGt2bSbWpXgMavDpikCVf64u4JgnSE9AnSEz4vGmUloxxmv7jnf8wnc6p9XhnXjMySiUmd4JHtrww7rzUwiONaQRoByfptYzLzTODG5G0wHElvEEmb70ty12e7LXV9JaMtbT2esQ8wjyQawj/60YRgrfXI1mB7eYLhWt3M9Oe0thGMZWKrzv4pBYM0L6B+aMT+rGUOr0mxL/jBHBEEpPWNUEZtS9qNGS6fy0NbrukyMrVQAuC7774rt27dUkC8TCN14e6cpPlrUtLN7Yv8XUb0SwD1JW9q/m+99ZYuzTPPZF7zOTUnKgTgRfl2YnwED9Py7JUrB67vE30T+WGczlfV0TxR7ozGAObRUPrDHoAY2nK3Ja1OExPuJsZvC0DdVdBm3/MJFjeF6YFDkKx8j2MsPJGMJkA6BfmEfojMKL7onwofMEyT2GAFZXA6mAjN++n05Af72lWSXr0VFhDlozEBGpoSQNkA2gT1BKiWzqLBCQ/QpMcQDjy/OQMg4EYD13Bi9XSeQx8MhppsI2e68C/cuYQvkgknWsjwQ1a/ppmZRo1BScY1P3wOMYf5HRjeCNaevXm+QJfeACFdA71ZvhhIMwqnYLpdZ5UJZudE2ZTpK3jV8lJjhcnPrwLfFKRHBDkFaWjQZNekESxm/NCFf7ZzE2XXfFrcJLfqylZg2lmU4AWm/WGercw//fwflywVrGEgAPPVg8bcAiDXW205qzfk7LwudZhNfuy9hZl4dyjDPo9uRL+LgZrEzNLO1gFr/0IbqoBF2dyEm+2I5rWVbZ6+CQH4bRNLwJPfCDSdTldOT0/l6ZNn8uL5C+lg4sPvgKPyzLMSQ3htwET9END4WUqCG5eKydQsHaCT9eSC3fmyOtQ6n+NkOPJVlAxD04nXvvucS/HMs290o50g/rLn0R4334s+PDyUFy9eyNnZmQK2k/t5VXZadG8RX0Uv85e8fxknyd3m6/Iyd5MlswxXjMORas4EYgJyo1WX8/oZ+tyxnJ6dSKNRxwS7D//Uehmvxc3glENjyJ7xhOBcApYUIDuoTVu62kNh9Q2g+m1svRsYss8YPslpVVb+PPU/Gf6tRvADp6tHwyuRNRJZhTKYGpTaWVUT7uIdagNFAGkubRKIMBRRwewACKqVmzTBMTFuu6WmGUoz3l6XQnwktfInuLHpndBVVaArUKO2VKNWd1Aijtcjxvq6uX+9xMLYsVA01cI02eRgf24ERFWOkCOovyk0noJx8K0TB7f7NeLyRRLG7W0Tpgna/toH1DVQiECD0EQg/qmLDnYaNnFAF5EBgLoLjbrT7UoLArPRbEmzwR2h0Kq56QSg0+v0ZNAb6Ec9uBTus/NQ2AWEvKMtXat2QfS7Sl4+1ouBzrE8fvxInj9/rtcRJswmaM2/C11O5kgUotRQ8/mcLif7a0h0o7kI7L6tOl2UBt0cVFgOzz+BmWby3iLyODmpqdfrqKvH8uWXXypQ8yCTy8KRFuXnKlrk/3Xj+DbI+wTzxvpLtjvriZMX1g0/QkJwJrfaGKst06BbrkX3ghY9ghYNoPZ4WaVknrXPzaG2zE02CRTXOP3p1RzrBJ/2YIYqRB7/c7P98OniKHstsoryP7erMCajAvmB7uGAy5Q9mNNPvmEoW6eM+yXDu5nkKSWBOg72phQi8BS8sySZ5FnkzE8/xweHhdl+GcUB3JqcCrwKXeJ7gbNnSU2WRa+QbzQKATiDwZDBoEgHcJ5ASRgP0XJDzEa5YgSgNDBm5CECiwSEfMPOO85JmvE6T4kA09IHGyrcwlKI6iUAm0vgmJ1DCPDUJx7N2ARYtwITrHUDCgB70AdYDyPtX5zVu3a+iFzg0Jzn30Xio4RGoykHBwfyiCD94jnqsweBSZA2P1bnaAMwQZ11YQBt70bzmvfmycN8H+rP88I+kFzWZ3nIdLf+ESZzC8jDU3smQD98+FCePn2q/Y/uHs7Lmyz3q5Y/6T/J7vZ9Ia9PLzPHjI8b1iEBmuBs4xKgHJgg7V8P64UPlFDLJkB7G3BsczJItmfSgRWsaZKZCeaDhlmSebJ8BQ8JwuWfp/756M/D5Q+eviJIO3klzZvsfAAANAo/nM6vI/Fldq1cdszgy/wv4oukABF4cZgkvwl5rpg/Gzy2NANWOzsr7sJbcjgl7a9Cr+v/tcqT8JoMpavinCMNIKR6EFo9TKA6Qxl0MJC6fRlCcx1Bu8IIDPUbiJkFq5O7J+9fRslwMXnJE67Bqgb7Bv9h6iSPgxmshyBgsBOw2wDmWaEA7RpuFAr9HsoCsKZ//dDH3ABO0vdRMF4k5n8Rvxqx7nrQYqgZHh8fQZs+kvPzOgQmTw5Df06cGpYkAjQ3WHFpm8vEvJ4nr9tvov4Y52XstMiNxPJwYkH2DWLej8hX9Qkn9iU+Hjg+PkZ9nc+c230VJfN0Gb+MFoVx/jroZfGyfryuWGY3Ccqc9PDLYKyf6cQ5jEPY6ca6oh/373EpBy369Wjq33IarueFFC/BwPffGS2a9DWA9HyFJSsOxEqjsEUjj3TnHxsp3Is7x1yYr43eNN6QL8+ed2YMfp1Nws6K423n16VXy1ky5ldMxSMOpuUPf+i5XIOeQGMe83luN5JBeyi9Nr/9DIbJVyRGALjJyLRbS5Ez3Ln8XpH5+Vyq13lHOjA/bg/WqbeQYkjHhQZf1eBqDIUAn7FyyZaCgUw73bg8Pi8kVNAgjkXCwQXUvKD6/tPFsiwilp/1c3p6os9YCTysK9YJi6wADbBOthGBjTu3+SyXu6H5PJeAR2IdOpO+j/XGMiWXt0k0WS5f+ub1Vf2B/Y2A02g0dILDOqRGuCjM7xp5+5qstpUF9iOOKdYJ+4+PvaTp4471xDBkj8vjvdBtX6n7UIJNvc4E0Qu/C4YWnfvn8jujRZO+Fk1aH+YHe0xsDzawg3L8HBDsFfqVBjgjvYqvoivS1aAWh3Ywd9Jc48+fZarL69PLwoT+nKCQkga0dGdo3r96p3/6ZV655c2eP09GKf2s9xBa9KATAaChmbb7GGQAPAB1r4vBpZo02hPxalQa6ZTcbf7e9HpaY4spGTKYM949/CxzoqefwcRET8EaANzvI//dKWCTKUSUAdbUul1oENwdsF1oJGmR2/efXp5nPgc8gyb44sWBcrPR1Lqwz4oiBpgqjLnNNlCpVJatrW25ceOm7uTmO9a+I5r1RP8uwL/P9cY8sr1JBGeuCHBDGVcIWBbSVWVgePYlatInJycKRnT7XSavj3n2pW2ftLjm7GOOAO2PF1jn8/XEOJLmGxODg6k6uBRJypPJ75gWTfpaQPpSSrQHq9GWi8EEEK3Xr9hgX4Ec7qbNO/8LYodStkvm2csArHYsfOVixPG+hOJk8cPzbtnfVaCqG2MBT9h0ZANh3c5GIOYuSQXjFISxSL8nAN8JBhgFzsS4PZE2ze5I2j1+Fg6z5GgkQ30HmRlACiyTpm9LVBDJcIBTKIRdOcHRGjSYfp2cVAT3QO5dSW8lHNya9AOa1gmEL8A6Cu9hmmbNQxJml97IdNdlcAdrX4JzsAYzlzrxSvDldNW9r5tma3kxXe2Hj5lYLwQaMic09uw+AbL4J2jxlavVlVV9VYnHYfK1K74PzYM8XJNO0svr6puh10nTy8hNb1wZYNlYJh7Swl3gvhwe1wXI42c/Y59h/2Ifot39fF+J+WO+vTyvwwRXjg8vs5eb7BozxxbtPqbo30GZcSTJ+4ezuyUJd4KZpBAPHZXn6xyOMwEQC+XhJP07p0WTvh6QZh2C4zp1xg9X0hxOCHDcJZ1chtKg820QU4j4jSnOyQx7x7Dr8Iv8aJbsZ+qHmfMM0g8KMsPB28LyJ/nSYsz6ZFIGzBw0Zqod4GmvG0GbARDrV2D4BRjyOK88GeVkzG+wDtI82A2aMsC4OcLsdwQBPZI6zEZzLI32/7+9N4m1Lcmuw/bt7+vf+332XWVWZnUii1W2ynaBShiSQMMccGADBEwDtEEYHHDAASVoIECCZUADGtDAAw48EGAOPOCABjTwQIBpowyRVMmsIotkklXJ6rKYmZXNb17/bue19o59zr7xzr3vvu7/9/8/6719I2LHjubEiYh14rQiWDzLziHIewgiR75DkDyfS+Se0g7PslAoV616mYIrWVYRwJBObobUdmWjEKEtgWShcPPCnm7MowiX0N2RPHoAoRNLSdROzjzid8KOR/sFWfOIn2SdJhetJco6JlbBIA8Lx1p3DmbbjnDwxe317aYtzwZxDPrp3263h1Xmqty4eRMr51fkrTffki98/vPy2Tfe0Ldu8dQ3bdkeBN04hh8Fiv1TIREe5stI+Aw1n5f2Z735OBlX1WwDbh+F2+Xb9qi38SzQMZHEyTfqopBco5BwnZg5ZjiGXPzAl+PIyZl5EN5msd3cH8V1Dverm2yoSUH4w5/q6JqfsaUF5it7rvqJW0UT3LozQ9squSo+VyTXm5FhPcqiJJ2v1Fzn3qA6B7xmEUUtgzjcj3oFdbTgNrDO2iUwybV4RiCRtF/S0/gkhb0L45NUw2KtE3K3xBTo3LqrbLVsK+YmJmCTAVbNR4cUEPPBWPbTinmXJL0jIGoIiHkPsk/y5gp7AMGK+4gEjfL4ovoRXH2xAA4KeMqbTzVwX/ig1lPOUEDlu/gYvMaKGIhK9WcRhRP/XO22CSjc+4nWDRMMV8dORlVH/y4MO2nzdLjffcpVua6uud3cOBegKD2Ftezkuu708MSz5LSoTquflWy1ZQmrRt4Edu3adZCTfSiD/hs3bsqzz3Ll/BqI+Yvy5S9/Wb7y1a/KF7/4JXkFq2naccXJfqkHM9o/Ta46WEcnBq6k/RWnfJc3Xx/KN6eRrHndne/05qlwkjlP7dOefpI4XRJ5TjJXEVX7xsNO2E7Ivmr2McMxQfHxQdfFV84cZ0xv84H1NebvbVNFzi7VyPQahL0GKsAIiDrJlvMjFi9YRR8+catoovWP/tE/+mfJf3poY2FHKSsRaCwlFFLKRDqTkXRGh3J4/1M5/PinMvn4fWnf/0R6e9vSHB/CaoSew3dgTU8sjnInzMDMKEZYpHWOOXkUccmtNC3z4JoLvGaiYf+Zxsw+qbBI64puGHQpsXdsc0HSXMrqIwo8pQ1SBclizMjgaKJydIRVE68382szWCWTtPm6dJ72Vjs09wCVHqC+fDXDAHkOWl0ZdpfkYGlNdlc25QFkd3lN9nvLctjuIL4lQ8iEgw/CIxKtj29g8lNn9UQLYQDLEQrUowG4GNRgP4trTmS115brq3154dqaXF/BKq4DIkFckyTALDVf9zimAtNwtuR/mojihMSJxSeXKiE5F5NOEi0tZXus7BAsvHOq9+iAgzBMwn5mgaskrhb5cpKtzU0l6Vs3b9vp7VdelTffelNXmXxTF8nszp3bSuwkLe5bTsCaq+7nq4+yT6Lbou4kWt40RpfCgw+SsZMyCZk6hnn9mqROEucHRXjqn9fm4/Xsq4y4j9iv43hwyYma/YPCsIvbeBodIwFeTu6eBLWiLT3qkkkoE2lPDiH70hrvYeJ6IOPBPcwp96U12ZF280g6rTGkKe0WbwbEPsb+mDRbv/o//m+HP2C2TxrOSdJpFlOXrX2cpNsj7HgQ88HHH8r4p+9L656RdGs8wH7h5M0bOziBH0e5w3VPHheNp+Qo9ZZHlQ0R9clfaZrySI6+XQ3eEVwuvAh1kp8oql4Ji2Q7ub/QIaFLhF+TJjkPsXqmkHxJxocg5cODkRzsw1VyBmmDnHmT2BgcyceG9U1jyGeA+eWIggX5oNOWESanUX9VjlY25GBtS7Yhu8vwg6SPMJENMKnp5+AwucfPIeKnFA3Sr/8YUCiMJL2PChzxTjXuZzaOvRXISLonL2ytBpLmRrL3WCPq8QjFQvpbQAtJQqDssvzptuPERHGi5oTjfkqctEqyduHkhkwgk1CWOvpbBEvFlQIOKLFNepYA+4Tkwzu1STbPPfe8Xpt9CSREAuJ7rUnQ9PPrT1xt8zQ30+jnZmcQtE/auf4qgXWjcBtI0v5GMh6AcBvpUtg2FPr52lMevPDrWTxFzmv0fh37UW5rTpIRvp3uJ6wPG0F7n68iZ7qUSMw+PjyPeWU7FrHRunkb0knhkqQPIHuBpO9iTrk3k6QxAf1B5x88eCJPdRONjz766ORWnYX0Kkr9hJhOr5jQIaToNia5JayW+wf35d4P/1ruv/OnMv6LP5HlH78rW/c/lP54H4OG7w8Gm/BtGkidwzpa2pkVKCbOY2nLdJV5uDkzSP60dlLTsp+xy1icCuK4gh6CaA6xfUeQASdBcBCJEMEC3gerwUilEwsGV3UpsT66hsGl16a1jIaMhljZjiBgW4whGQxRB1SAb4/izUDjdPOXHfsgN/jJmUiKVTE4sw3pYBtA0OPekkh/TWT5uuxv3JJPN+7Ie5vPyt+uXJePoL/b6cp2pyX7rbYMMblhREiDj680ef0a+5sDi3UleXMO53l/NF6DDbK9L5O7uyIP9kHWfB0gTyVj7d4aye31nrxxe13+7qt35LM31+Tmclt6bGFsJLPh1vuusX1c7BCD6gweHVS6z32Scj8nD7o+URcrquRvt/kmrY50Ify8I3X8CEWzCcF2M529XtTyU9H8tZjpCiyEbJsuCZx4uYrmo1effnpXT/nzWXJOvtwekjDv5iZZbWxswrW7n/mWMbaBbavlRX8On5Sr4q4anGhIRDx9yxvp+Fga38BGN14O4f5mm3AlTYKm+KNofsDyKODbMAsez78x5wM96LSbwpyAh4msqYt+itu76zIPHh9tT0rjsPGNuQRtikN4zFUj6YGQ+6OPpTP4CHPHj2W4+640Bz+Uzvh96be3ZakzlKVuS/o4uO9ifkImb3d+YfeJPNVNXBBJYwIuSJpvuC5JugeSvvs378i9v/yWDEHSKyDp6w8+kiXhqTcyGyfwk0i6egKwl62rL7mOMk2ZR0CRDHrrJWUOVBUBdnX+TpO0Eh7KJkkfaUcnkSKOzZHSzp+zGMlJ3o0sbCgT2uNGRtJYDKnw+vMAS+Eh2HYw5Cs0Eafl+8BiQggq66/wZN2xAMfKGZN2D+mXWjJe6ktzZU06a9ekvX5LBlt35O76Hfnxyi35UWdN3mt05GMw731syB4ITE958/vDuqJOJI18+cF1bqw+a8vlMNqkwXPqO3vTJI1t4ecpSdK3Ekl/7ZXb8satNbm13DGSRiNarlp9E/hDkxgQdlLwqKIrAEVc2Ak+aVDHSZanfZWcEwH7jUNG0iYaD7cFHQk73lhEYe7MT4spi1oQocKXBG6zT8S8o5sTtIVtMua1am5nC/uT35ZuYT+TuPXpBWyPt5X7qxDb9XEB60xhe3AVyUeKSNhO0NRxu3mwwpvLuKrmHe48oCEe1bayztxv7s/BuEi0vu/1q1TpBsK4QnbbmMbzjf6TUJVm4bTalGck6W5TOs3mv+n+F/u/qJk9obhwkuZnxtjoStKjIyXpT999R+7+xbdk8Of/QZbfe1dugKRXGoeYAMlsiaTjLJuAqYIjQn1VUAotojy9K8y1AZWld1P2EPVbvHUYg/UxlkCCNjOuGvVadBMDHGF0dTnSAQCixKbYHdhMlwBb2yzdklAAJ3j6Pez+VBZ+bPDYm7ZIwhhbKlgYCW8SOwRRY2yhU6NOLBdpmM7qi9zTI1q+2h21IH3sn9WuNNaXpLWxJt2NLVm+dlN615+RMUj63soN+WF7Xd7Fav3d/aH8LSb2T5H5HghqgEl8AlewsiRJc78onbJ9IXoqHEU2lKTRH7b3ZHxvGy5J+ggV40RAkh4nkt6QvwuS5kqaJM0P1DVR1hRJJ1cVEVqkKdmOMVrNWZ8Un8P1nIT1Na8QJoJP/SRtJ2e6StYdezUmydpW3CTrtLpGfvpIYSK204NbmSPPqMomotq+6MNTLvU2mfpd3t6C1MWXvui26XbN3rZo+ziC44zE5ad7/UCG7cJ9ztPbFPof9TayrVk3uxSTlAn6FAji9P3Y+oidEbQ+xTAqT3NzPinzsH1dSspMkRVQILaB2TCtu+bFj/6bninMVwG0qY54tDc/o8sDeZJ0T0n640TSfyPNI5D05APptx6AoH0l3ZB2t/WzvX+490R8SGMWLvh0N1ZofrobUUvjgXT3H8in7/6VfPrn35Kj7/yxLP34u3Jj+yNZbR7hyBRGE764fhZJk2iwA2eMDe8E1fGmtIGVGXhRzgREsitrYR2O4UJoDuE1aZ7yxjGqfh+Zzxfzsiu4VIma6dgyhL8DW6dCJU5OidMkbe+uhYsjAD01jZ8hMhogUw4quiRoXuY9BN/xfiz6WZZ2ck1P4dEoiRkkCjKVFg6YQDQTTDCTbluaq31pb65K99q69LY2ZWnruizfuCX9G7dlvHlT7vc25Ifjrvz1zpG8c3dHfoBVxU8x4HeRzwB5gK0sX+bP9rJz3LotXEirYNLj6e7x9q6M7j+Q8c4udjGOLDiJgKjBgXJ7va8k/R+/ckveuAGSXgJJoz2berr79CRtbqkjaRIM5xNrDDvJ+o7mluhz/GlVzdWzE3YHRO3E7STtK2tbhSfC0zKry54NbmlEVbrcxjHPdtHyASTRdylj/3HCZ925Pb6qngWfoBff1hpVYDvmbZiaVuModuCePjGqMh03BBHzQ0ZcMdNPgqZLITFTfP8i5QXsM6sgyzfXRPVJF3FcA2gdMHehn3E6s5X0XZD0J4Gkvw+S/hFW0h9iJQ2S7gxA0k3pdeX3V3/x8Jc0nycYjY8//riy7RYDmpVErSTNRuY9upjEQUYdqPvoFN39Hfn03e/KJ1hJH33730nvR38p1x58IGstNHQPOwgraiy9kI67iOBOY5U4/ZIE1FuJouIz+9qMiXJqiz0+laVhM9BOpyH+wUWUfpYToVEDnR4uhozeMX0E4V3TXFFTsOkYDDbx82MWmMbhTwJy49YRHC8cNJYG+YLphwgPsDo/OByClEnQvO5s+R7Bnqt4mKL8VD+UwxX1ECQ/QP4jrnZ7IOSVVemsrklnnavmdVna3AAxb0gfBN2Fv7uxIe31Days1+RoaU3ut/ryk0FT3r2/J+98ck++e/e+/GT/UHZA0qNuX6TbM+L356l1O3QNim20s90tEi2P5He3ZfDgvgy3d2SMiaOBxmR7kuDubCwrSf9HL9+U16+vys2l9tlX0jSCgkHXOUkThV2FW/gLwW/SaziRrpIVSbjFa9QlIVP0OjbI26/hUnjaWF2Qt5cxD5w4faLzelWnM5sSJ+d9GmjuaT9Z8awH3acbJQnl7T+N2fttOq3bUEfx/W/p2a944M35AHrElQTLFTDsUxrTk3QtbvqUtqWh+KrZuw+dopbH6uv1jHpPa/NgDs1bPcHCdUAa0VFVglGog56lhHd8bCX9Hkj6ByDpH0tn9FM73d09gvCxuuHPrv6XT8bnKOfBmels0P2orayiQfqShxpQFHwgjQlWdCAr9CUlojFFj+hobCvM43IeLJKe5XvPqepBhOm5TXG9ysMRExATqo/5WEXPBHOQaSNwu+wMw4TbP6bAP0IOvEMbhMi7sA/3sTreH8v+7kh2IdvbJrs79pawg/2GHB425GAAF+13iCohaIIiDtvIByQxXFoSAeE2r1+X7jPPSP/F52X5tVdk7bOvy8Zbb8rmm2/J1utvycarb8jai69J/9mXpHXrDlbR12S4tiqj5Z60SJj9lvR7OFLl4hns29QzJihYGTEJyjYft5NBHozAHgcKbezXFqSJyYGvSWk0cISR0ms74scmKga8hc+DlEOaBWJ+xQQScHwiTXVJ0ImQk6CuRgY4ULI7YO05Uj5DymdH7aUpO/wkHyXddOTXNfU57PRsabwOaCsZEy8nhhdHvg3nh7YC2uakU9xPGtjus8T3C+WsiPk5POz73gmVYmfP2O/sgzL6zL8+twzRV+DypT2U8t319PvzzAcHPHVffgXMyD6Vrft1tqReoKYlZukDik1zmzKNaWakZbrQLgYPu4u0ehYSk2t6TwR+fv9pIGiCW34OpIb3ZY8ib3DuJBAVCZqnczHf64oREjuO5cV8KKiWLqEuAiwjE5JNQTh6/FbGzfDbADMhUbObtCHgMWmjqh1MbG2urChg7Q4Ym9c3W1h5thq8BIAUY5Izn10F4YJp9/dGsrM7xCQ/wCAbyDb8D3aGcv/BQO7fP5I9EDfGmLad7iocZY/RVshCCfoAqgOUMcCqeby2Lt1bt2TtpZfk5puflTtf+Lw8+6UvyTN/54ty+4tfgO5N2XrtNVl9/kVZuvmMdDZvSGN1XUZLy0jfA8m3ZdTByq/D00hNWem3Za3f1cel+tjAFtqLpFu2CVHuI/q0WZNfa4w2a5KYkab8KDsiCqBdNS/P7wLA/QTxCdEmnmnEyXImmM7TwrUUlm8pdvrxCCS+t7+nZP1g297Q5Dcj0WWYEymJ259D5STsrq125tfZMEtf47IQCczFz6LkwrgqxD7jpJwL49gP2B/4gh2+k/4AhKsvFUkHfPpt9YKUy9dzsk85MZefa+U4jfX3M18Wxo9JgPe/2aB9EJ2rkxR6Ioaj/mTMtvR8OLPoPnhiH7nKwS0+J7zxktDhRK6nwbnT0Tk5xbGT4ohOT+cOSD52QxTfnGVHSXSzvIr89OeU8A4X3Spx4uHJY0qqu7rBLvltNU0CAjkn6aDelC5iuo0WXBA0/C3oGjwYgYx5fRkDiKev9w+GsgOC3laSHsM/xkDEqnl/hAHKa9FoH1SF42yM9uHYYelaK+Q/bnZk0ulLY3ld2iDb3p1nZQXkvP76Z7Ba/qxc+9ybcg0r5603XpetV16VzRdelLVnntXrz73NLT0F3sKqu9lFjdu8do2214kG9QfpL/e6soH4jeUlWe/3ZBnxvPu6jQq1IEpZOqApBvWxYZLa62zj3lpNvQkWb0bUu1xJ2EYkd7qWnAx9ciXpcuXsq25OornYatwmXdr5SpsyxBGZC/P0ydYmcYqfuoz+NL5qXBk4GXP/xX3q+5n7nH0lFxIt+8U+VspFP8HKOfYVPj6nn2OdSst8WUbZZwxGyHp5zQn5LFPpVYDW3yqP/v77W7/0ZN8sFnFBJB1dTBhOzrxWTT8nk3TdhKcQSVb6XC9JesJ0PIWRiFrzcQE0PsLyPlmIKtclkbAK/RSekk1kXRB1skt5sDZaUwSbqFsbogSN+vcmLUgTJM0b54ygecF6dMgbOjg4ByDoI9nZx6p5D6tmEPP2wUR2saqm8N0fvAGNdzliZKFJUBIGGB934nn0Bq+JdvvSWVqX/voNWbnxrKw997JsvPq6bH72TdnkKe23Pivrn31dVl99RZZfeEGW7jwjfd7BvQ5yXl6VVr+PPDp6c5TfkUz65Kq3jUAf+lWsrEnQm5ANkPQKSHoJNl0QgxO1nspGGqde7qbUYiraYvjRdbTuw1IsBaDxjwG0jSBoH7o5lCjDxOyEbRNv+ZECJ+6cqClurxNxmsR9Utf3p4/Ktz5ZGC7Hk44rEHmqQ43ToyCwCvi+jWIHTWXYQT/3yzCQsu9X37e+v71PeB9wv/UR9A9+Hx0ErX1DV8jTB3J8J7v3B93/RZ2sLtwiDG/rs0kqO+/jgtC1G+PJU7OKJsg3ZwcnX228fO9T6VJM2ZhIMIlxIuNqWh9bYqdiWlRD8wrCFJp38mgWpcs/DRQEWiURHg7xStDwqnj4GNWYuB2dYNrkNVgQM2hPV9AUknaTBI1V8xAEPcDK+XB/iEE3wCAcYNU8lN2DkRLzHu/WHjTlcNQEQTeRpCnDcUuGIPwRLw+wHBB0G6ve5dVV2di8LtdvPye3X3xNnv3MW/LsW1+QO299Xm68+Zasf+Z1WXr5ZWk/96zI7ZsyvrYlo3RKe9TtyajTlTEfpUJ+vJtSH8/iBrEMOCTpbrspyyDxDZD5Bsh6DSvtJerR5h3sPz5aZwSNjYfoxMAs8KOUjYz8sS89uEC7GLWVBOdu9F1F2JappwS3i9vMDU6YmggBxjlh+6TtEzYnXSfpSNa5UH9wwC8vcaVtpzF9olb/EBM2/DzoZRm8wSjWqcbpEPfhPCG4b7lPq4T7xfezkW9Jyu7GfUxRUo59AfvdD9T4trghD8pAyvHlJPxDjaxe+NPHAFE9O/CmhjC/BtQx7eMMbPfvP//fPD2raOJ8JK3gjrfJuAQmCzBYul9P/erq5AVy1lPemMBA1LyRTFfR+lgPhfkgT58fi4mHrgn/1E+mnAm3J6KbJHXcQo7B06RITQY/RK8R8zQ9ZYSuP6TAP0A8VsOTAWp4hO0ECR/pZyL5WUisllXGGIR2WvsQdkdIz49cDEDKR422HDW7ctTmNeIlGS6tgGTXRDa3pH3jpvSfeU5WX3xZNl97XW688abc/OxbcvONz8o1hDegX3n2OendvCXtrS1prK3LBOnHfO1nuyMjkPMI5GyCPYPBy83xzeNKmjfCdRBewsp5rdeRLayit5B+vd3SlXQHO6s9Hk4TNfQ2aaA5kJb5jov8edMc9yeJmq5NEzpvpHKvMnxS88k5r3QkRZ0YKzbKVzlO2k7WvmJ28Uk9l8PD6Vc2FpJuDNJTnXq601ZZdI+vrk6Wpwn5tsf9E9vOwy7evr4PKb7vfB/xVLTvu5Kgp/fptJT2nocelIGctVyty/R+MhK2/kbx6+EkaCNr9EN3M0CbfMcxL+6qYDJ5Mr90NQ/negTLdqn9MhNO+uOmXbPkadE+pLu3L5987135+Nt/Ig/+/TdE/urPZOXD92RFhrK6CjJY70t/uSPgJ2TFXDDx84XTvOamBA9dQcb0J+9JcLupjur5AFDrk0REKlahJiTiRMbwczVrJ3bRjTFQuHrm6W4ee5CnRrDF8YYMoD/ECvoAgb1Dfqt5rLLPO7j5nDMOSHB8ggMTHr7YPeJjDDB+fYrvx6afLwzhc80NrJzbS33p8qX/K6vSW1+T/saG9K7dkN51ynXpbKxLc3VZGkug0F4XZNyWMQh13AQh82AH0gD587Q8/0iZrD83FkMeZaI+fDEL2oH2Q17vxo44RJodbMP7O/vyAz6K9dOP5b0Hu/IpNmCv1bGDiGZHZZweyeKfXofH9jcxmY12tmV4/766E6wG2Xpsvw4fwVpfkjdubchXXrwun7mxoo9g8Zr3SY9gJcfASSh5CZ2kgt/d6M/dwq9/1JnflMkFWA+qPc0sUVu0r/sdeby71OU3HuX+6eevLY/omr09r+02pb4Ut/fyI9yeroeJSAqLoCpvR57HrHqcBd6WeZ5VZbguui4kZoJtEXW5jUvUa7eBw9WuEjpE7Xm2KZCsp6MxnZhPTsaWaQbGW480JK/rptPPwFTy43k55pWjcF0or4gPZgT1M+uFzbQ3jjGvoXSL56T5xrGfyHD3h9I8/FssEj76/S/+9z944p+LznFOkmYn4i+nYHQ4kCnfPsbrupGkPwVJf/Ttb8n2H/+/MnnnO9L/4MeyhJ2xstwASfM0blc6fb4oA5mAnGUMRoOg20IHiSvmWeOYJmmgFDZWvfQzvZnkMPCKQStvYv0I9iBorgJJ1NT5m71oyyqRqHnNmXep85nmI7j6shH4D0jUWCXvYTXNbzbzlDYfneLz1J6HthrIdIxV7rgDgu2AnLugqv6SCL+0s7oi3fUNCK8/r0sPhMznmrvXtqTLVxSSoPnIFdIJVsm8Zs0VLOs8xsbxUMm3g2URSoBp9Uvhm9NGEBL1CJMcDzbGkzbI2oj608MhyHlHvvfhR/L9T+/L+7sH8gC57Le6cggZ8PlpyAT2TSVqEALbZjCU8c6OjEDS422QNFYHStKoRqfdBEkvg6TX5SsvgaSvzyFpCitOwE998uLHtorxMWxe89GN/twt/PpHnfnVo2FzdYJhjEZZuqn0we+I4Tw+TlbUR4J0fy68qQ/W8NPKXNPT3oiYYY2FS7GXrJQEnsN1Hp+X7Thx0geifRVinvPym5dPVbqooz8PR3jY7SiRcOkSrEOM8/iYJroUBwmZZKvkrHHT5Zmt+zVFqVdb1TACqGqLZIc5ES1q6ZLanBQf3RxBdSx+VlzyVuq8DkARH8wI6qPdFLCZJ5P0T4Zt+eiLX/rVH75jiZ4enJOkyXQY2JhNdSdgaTlu8rnYkb7UIpL0x38Kkv6jfyfjv/yO9P72x9LDapkcs7LakpW1niyv9LGaZqfErhrxNZID+Ej4oBsuWx0z+u0xuF2FvRK0C4EidXCwl2hPYSJGgjhBcjg4NgH5ajyqpa8dByGPwLy8Y/uALo4t+GVGEjJfbrIPdxebQpcvIeHTwqyqvoGMpNbuivT6SspsjAZWzDxN3QQ5tzY3jYwpIOk2P7y/toI4uCDw5nIfq24+f605ap4U+u06v2942kgEuZfKm70wkYBRSdT2VS8I6sznuMcNkC9WyTvI56O9Q/n+R5/Kux/fle/feyAfD8eyjXbZ1xV1V4Y4yCBJczWtL2pBHs0BctvZldE9kDTIWg4OUJ4dNnQ6TbmtK2mQ9EkraQr8Dp+/6eSTeQy7n270527h178Ke/Nq3yBcd8wuue53VMXlNkQeF+0dFqZ+2i4SrIN9gjq+UIV6j4vp3HVxOxfXM6+Zk2sGT5PDdVVxp4HXo6pOUZe7RNS5RBLm6pcuwXrGOIqnIWIeUW+wbaRK9e6qDrapR0+nARiXVG5ThWPpAC8noqrMKlTl55iKS96pvFwX7Ir4YEZoLWaVhSY7kaQPfvI7X/7vvvnrluDpwvlJWldqnFrRkUHORtJDaWFF3MesbyT9NyDpb2MlDZL+iz9Xku4OB9LrkZ8aWEm3QdY9afM5XZAydxQl3ZkFHaro4zu5rHQx5Ku2ILOPUJKm3uNQDMcnSZqv5rQI1EWwyh3zHdl87SdIDNujZ+JBzjy/PQYTDyCHYGBeX/ZT2nzzGBbQKkrQGPQDXgvGqmZMlxUAyTWwcu6uruqKuQ9S7pGQN69JG/423wYGwm6RnJdXQOIgZTTYuN/VU9sTrqB15Yza4scE9aaC9VeXDvycHLlJgL5bWyMxaJBokkgarW4HKdifPDgZNbtyAPK9j4OP97d3dSX93U/vyY939+UjnvYGiR+AoAcgap4i19U0/7jLSNLbe/pa0Ml2SdIskyR9h68FPZGkUy1TvZnW53g6+YQfw5EUoj93p/zmK/wex0BqSsZqOE/rbpEmoSoutyGibpafYNjFEXWz9B6OiPEUJ2d/S5qLT6zzJnOCtrnLNJ6P6yJiuCr/XMdwLhEezt0IT0dxAnaCjmQcxdNFl4h+Q9g+dFxNz96j/8FltP6Yv0AKuk0VjpeZdHlWyS63z/Ouys8xFZe8U+ldF+yK+GBGUD+zLDTbPJIe7P7gXmP7J69/5X/4Dx9bgqcL5yNpndCdpPEHch43+Z3oAUh6bK8FVZL+fiLpP8RK+i+k9xOQ9OAIEzYWkiDqpeUmSLot3S5Xl9hj+hgUZ/sR8kL1uJL2/p9cVroYElVbkNkXQHhqrkBa9h2MT72JjS9c4TbZm21AViBpPtetn4SEy7vSx7wxDDLkzWEgaX4ymae6BxTkhcMUGaAQkjNP9PIzj6MuyKzb1+83D3iKu9/DanhFX9W5du26rN64ISv8Xi0/h8fV9MqKNJawwmYDgczHzAMr52EL9WGHhusbok1EjzOatwe3jSrfYDoax+EAkKSTmDHy4c1wIGmupnkj2y728V2Q7o9B1H+F1fT3sDp+b4+nvVtK1FxN8zWkJGn2A+66Jo9UsJK2D2yQpA+RJw8DcNDWaZQkPfd0NyY5eLS6CewLaUvgd58hhiMpRH/uHtPxj3rXmbqog+vcrtAl1/2Oqrjchoi6PL4qTDKNcBu6uf0suK2Lk7SL2xDzJvJZ8LSOk8KOqQkf/llhuiTVeYhpHZ6Hp58lRFUd8zxpU9qZqyYQlKJ/7ue/o6puHq+2M1CVTnWZ2u0q7YNxZT0SpuKSd6purgt2RXwwI6ifWRaabe5Keu+Hv/WVX/4/ftuMnz5cAEnjyBuuPRNNkj5Cp/WVtJM0V9J/BpL+o0TS70nn6EDAOfoazX6fp72b0l9qSqeLSYJ6rqB1WYbqkUSmx8HioH2WJga5euSYpKC66uqrO3naVwkaBKyrZb4XlyQNO14yh0uypl+fbWZ65oMBq3dQt7ogVKw0W20Zdjt6rXmysizj1RUZrq/KZIMvItmQ1etbsn79umxAlrCi7iwvSRPEPCGRk5iRXm8ugwx5rRmV5/VjlkNgikh/5XZNDxoAESS9FFKHvoKcE/mxqVsogDeb8R3sJOl9EPBuoyXv7x/pu7zfAVH/zYNt+RTbuoN4rqaHvLau/QA7LpE0V9KTe76S5qEKEkA6IOnbGyTpNV1Jvx5JGjsDOWhdypW015t1pGuYN+m7P06gVW6ljqXzX/2q1V/XRahNTFsRH11inh2xSFwk6Xn2jqrJkXZRnJzjSjpi5gSb4PG53axwnn/ErDR0q/wR8/IlPB3FCTlfSTu8HTxPj8tt1PV+AjDWTaKto0qn8DShn+eYmV+mnlduzH9mXYCpuOSdqpvrgl0RH8wI6meWhaabSdIH733v7tqfvvX22/83ZtynE9OH5KdGGBBF+wddJVI87EmQIzT9ERZaB3tjyEgGhxgwPJ3MAwCIXWc1+yn3NJiqWxIeWICEKWMlZAhWzuMxSHXUAinjIG6f79Ieys7OUN+lff/BxGQbsjuRBwci2yBpmMgutmUP+e6BqA4aXRl0lmWyzGvLN2T51vOy9dKrcuv1N+W5L/wdefHLX5GXv/pVefE/+orc+Zm/I9fe/KwsvfiCtG/dUPIegcxHy30Z9kD0HV89g+bQJE7O04iNUjaUDhgQsJExD6JUo0SfYlUI5sp7k9ghTEjTWPnC5RvHNlCX66jX9ZUl2YR/Gcb8KAYOJUCsE31pmV2WwORHgc7ytvpyfJqgoTgZpgmxEK1TQvIXRA2Fy2WhyDkUEetzVlSRxszJCpgXR1TlNwsFgcCNQjLOdfP0i8hJaR3RT0z1AYgT5bxwJNRZEhHr4P5Z4gcrs4Q2yAVlsO4V9VdXi9JwjgpVDbRn0SvYPirWUDh0/62nmaCJc66kue4hkfpKOlyTxlKzP/aVNG8c+9O0kv5LW0kf7kuLewal8xItT33zxual5QakI90ej+oRyTu0eA5ViQZIe1Mndd+zyU0ckQLJTR6qbVUGYX2RWD8NqcJVMFbAcLlS1tXzIQ4a+BISuEeHE72syrO2PJPL+8c0GxWuESlsAxB9C2vC3pK0Vtaku27XmVdu3pC1O7dl9Znb0r99S1q3rotcW5cxCI+nsEfokPys3ABHLHx0Q4kYE4KRFFfPiaToMi75CQ25P207pgn9U1gU7JPLtN5GCmiQ0Mm5NcJkxLZBaITt0UetOj15gPZ5H0cu3/v0rvw1VtM/3tmVjwYj2cYq+oA2kBHaVS8ZHKEh+R3pu9siD3aL09382EavPdHT3Z+5tS4/99IN+cyNVbnBlTSW8bxE4itp3WYKQ6m+PNZOmmKbHTFctAfc6M/dRXWO6Cdy+3nxjmg/CzFdtHN9rouI8YvYuTgJnXUl7agmplKX+10iFrWPcV7f6Oa6PC2JPq6iKRGezsGkTBdvMjuO6TRVSFU4Dq+bd/gKxG12qC5Tz7SjG4yr7BxTcck7VTfXBbsiPpgR1FeXhfZiO3MRghC/OW8r6Y+kNfj4D778D//x22b39KLxySefVLXcXLDBbYVrBI0hriSgd3fr9eSRtCck6aF09nbl03e/Jx9/myT9xzLx090kaVjal7BE2m27/NpfMpLu9dvS6aKEFnZdE3nqaW/djbpf1adlWn9wklGihqvMr4MMbtpC+6g4hatnkBC/RAVS5vXmI15zHmIlPwBh8npzcEnaajdq6GNUCOpHLvTZZr7BCxMbK9vsLUtnZV06IOfu5pYsXbshK/zoxe3bsg6SXgZZd65tSWPDvjg1aDflCMR0hMz5sfaj9EKKIScPdGj2aW4ft0FJGf9KUclfAhNSoWAiGyppswtbC1vAyc9WvyA/Oviz092kQlIiT7Pz1H1H9tGe93B08v7uvvz4/rb8APKTvQP5EER9H2l2Ec/T47yGP2YjPSBJ78DdkwbInSvtNvbhUmcit9d68trNNfmZl27KK9dX5PpSS7qoQxMHKewT3D498EGe9tYy1Ab1I4lDo1uQT6C+/aZGyIwKu+iaCX6Dv3CTvypddIl5cY559o4qfa47yXWcRp+vEPMwpZjYKyfY2aD9Sempm5XvLHt3oz9uE5GHI2hPko3kTD/1kXh9+3OwWE/n4cUxu14KZGYjtxq+zRFT7ZDyz+0Km/gbbGb5p5DUU/VzXUxfGk5Bt6wyb9YZwtN4WBRwLuqNP5XO8MNh4/Cjr/7sP/xHT9XbxapwJpJ2TN84hgGJduapTk6xLZL0aCCd/W25++537caxP/rj8sYxrK6Ymg//cxdyEicp97CC5stN+iDpbg+kwcenlagpdgDAHUmCttO/1h+YFxfe7KjaWbnDVYu6ISmfXwTfpmvHJOcWyBfEAuUhrzmDIA/11Yvp5jCuCEk4KIArbvYvWwvyTu2mHHIF3OWdb31p9pf0283dtQ0j5hs39aUjS7wZ7OYtyE1Z4ucj19elwevS3bYMWw05Qo5HICaSs66k+ZYhEjaJmq8B5GSgW8ftgQBO1gq6jFbYENVBYv/HYDpaeQYA2RkxqsEO1D+SNHcmyuKKlh/14N3p3GMPQMof7R/Kj+7vyA+2d+WHe/vy4eFQ7qK9dmFzxAMgnpwqSHofJI1+gO3tgmlX0WS313vyKkj6Sy/dkpewkt7q83WqA2lg+7nHCBI0V/J0WbcWdoC+NzzV9djErH/J722krund3uNUG3XJVanQud9RpSPyMHFSupN0VfFEjHPk4YjcnmTsz1FHcnZ/xMzJewYWmviBk+KqtsfTzEtLVMVzTA11fJk44dLWidfbqbpsd410jhXh8e6ZQsyvYj9pZkxZldZQtU2FLkRFO/cHzbF8GM51U0hRU3VzXSyrNJwC9bPzR1/jOMf8QR7oTu5K6+iD//Vn/95/+2vJ4KlGM3bI04rNZpaRghM7iXuCZfEEs7HQ5WCHPeNJ4OqhzsgdNAwbTL0jTu62uh0dgQyPsFqFS/8YhCoj5DVGnhMwOd+UjZ3KFzzwPR7pXR5p8YwCSNA8Fa83MjFPfh6S171Hen35wYOh3L8/kLv3juTu3aHcu8/rzWPZBqfs7IFsDrAyPGxCRPYGDdlHHgdjvuCjI0fNngyxYhaulm/dltWXXtRryre/9EV59ss/K8995cvy7Fd/Tp7/j78iz8C/9fm3pP/qK9J49o4Mrm/J4eqKHPZ7cgiCH3Ta2CRsE79G1evZxy8gLRJ/D9upLyrBNrDn6pFmaHtrVnW12fXAhZSOyQbtbLppYXoXz8f+UmYI8yBAD3w0X+4vrl6H0sFB1zL8W+2G3O535bm1JXl+fVnurPTlWr8jq6gqr1GjtZEPJjtUG0tnuMwTdQIBj48OIUdGxjhyQlHYZygd29cgQeg2Vtedw9vd88DTMy9tP8olY+7kB3j8SXYXAZZxlnKK/nKCEKfJvyoPFz9oqNJXyaJ2FLeJqNJVApsHS3jKsubJcSxQximAUtwzF1bjqwmtF9qVC6rxeHKvM+n/U42oobPzBSAOSu8KEJ0JEwFAis5UwHSYlzULrl55I5l+fIMrWqxwR1jpUvgqTRKujBP5ggV45MWvOZGs9Z21LIvLa9qR9LFSHh6CoA9AtvsT/STk9s5YHuhNYAOVB/yW8y4/eDGRfRD5IQ4SDkctkDIEBxsHjY4cdvpy1F+W4eqajDc3pYnVcf+FF2Tttddk66235NYXviDP6LebvwT/5+XaG2/IxquvygpsenfuSOvaNZmsrdm3m0HIgzbImcRLAsaKvAmi5gc02t2edEDQXRB1D9IFcbcRZ1+sMiLDqLfmDNBT1o68iSswbZJCmi8l+VGU9w7QrK5geZPYEkh3vduSG0t9ub26LM+srsrt5SW5joOKdcQtYZR1sJRuUiYj7NuRnlVpjQdYCQ+kCz3v5O6hiDYm8yYvd2AFYy9ZScUjnpsU5SLh2S2abZVdFRFVT8iLYR6xnYVUc5y2bhdR5mUjEqFLFSFXCW1jHu4/DSqtq5RTunllMG5e/GxgK5LvcQT7GkQZmpcemv/zF97+rz+wuBppGr4IoJGnZlV3idSBVJ387sDlAoqRnBjGvF7EU1F66tlkNBjpdU6+MVSXeUrUfC5X3xYNMsCgo57kDJKdgJhHIN0hiPmAH7fYA0HzbmzI/d2x3N8BSe+OZHt/KHsHQzk44rt2kRzkz281j1t8DzY/ctGX4fKyjDfWRW5ew2r4trRffE76r78iG597S65h9XyTxEz54hfkxltvgpxfkWWsmltbWyIrKzLuL+kXqPg4lr4bG01up6w5oWALQMBtEHUHxN0DUfdBzEsg6CWk64Owe0jLN0fpaUldcXJSseajOCzLcrLy+EpJNkGRPPxlXHLV72IWJOsuyHi115FraJs7a6tK1HdwAHID9dxE/BqOtJaGR9IdHEoXbm800NfArjYnst5pQtqygu3pYH832fB8wBwuX7PKqxq8Lq73DFI0bP6LJmtCu6R5C7guxuU2Na4etE8vALcr+7aRe9QtBthmf0ld+gGNKcpKyhoBnPtJzkMZTwY/2Bu2n9pnoqvQ+sf/+B//s+Q/A6zHFf0OHhIQw/p9Yq6iBkdycPcT2f/wQzn6yU9k8vFH0tp+IC2QcYu2OvvhB/ZcQTExO7KupgqXeYY/jicWookxg49A4Fh9T7ASHqWvTx3yndn7Y5Dw2L4+BXeHhM3HvXiXNm3BDeO0KsdyFiRI6UmjA+nZdeYeVs5Lt27KyrPPyCoIeu3lF2XjNZD066/KGgiZp7tXnn3W7tq+fl0a6+syXloBwffkiM8Qp1dnDlttHEPwIACV921UsQmixbMCdEFeLrrdSsraEAY2VfLwr8yMOjNi0BDiVGfhwks3IMWoLxetJ4WrEPzpDV16zRhtBz+vYfMmwAnJ9gir6P1DyIF00dBL2LcbWH1fw+r71gZIfWtDnrm2LjfXl2UN+i72I68363PSyMdKQLk8+MIfd7dJWG2XG6lIKcxfbDNd0xf2Kc5sTKdpXZf80aVHvQyZsnCJ6CfyMJGnm2VTZRdtc38ME3nYUWVH8VXlLHkSwWvPfuMYFwZVZw0uYtvRgtpvLCf7PV5ShMfOt3oywX2BA/bx+Nf/3ttvP/U3i0U0Pv3007P3iLQq1kew0AnteiYnVq5++O7uI+nsbcvdv/mufPKnfyLbf8RHsP5cuiDr7uGhroPBktwxwudm2Tk59/NOb5Uuv5rU1NeF8nWSFPqbHaTpwL6Noy8+9sUBx9PiIF++9pvXsw8GlIa5Q36dCn4QefGhC9SddW6CnFsg0RZPK3e6+qpOfuiisdyXFl/ZCULpYxW9dOuG9G9dl871a4W0NjekvbomXZByG6tfkvuk2dYvXR3wbnGu7nn3N3T8hjNGPlsJZMNTwRB0TKsFG5H/CHHSwB8nEH6CUD+Jp98TLj9HqBMMjzz1LyAGdPuqECbfKYOkU9f9JZiG9wHwYw58rSlvItseN+Uu2vWTw6F8uHsgP9nekQ/ub8un97blwSf35fDeAxD1kaBlZBMEfW0Vq+1NrLpB0Lc34F/tygr2ZUcGdkCH9sAiHYWhZVgONSyTKlSW18d9q/JJ1CdE9TNOE9E1fWGf4szGdB5HN/rV5R/16jdEO0cM53GE63I3groqu9x2kbgcVXZ+UEjXxfV0Z+U1D1WkV0WCjwpO0PwkJMcSw07WdCOqtl83JW1O1WYVI7IyLrkVcQrV6+jXYBUq2zKptGz3B7tj+4N/uQ7hyrwdnq97CNfFskrDKVSVSVgLM477YPiNn/97//nXVVWjwAWQNAZzIrzFSfq9gqQbStIQdhL8cYdh3lAhUfM1oS3M3CRnI2usMjtIh7hxayxDkB1Piev1a5A0P6CFsacvI+G7tEnSfGx3gLL43Wa++4r3EA9BmnybV6PbV4JtL2HlnETJeWNDlm9sQa7L6s2bsnrnpizdvCFNkHZjbU1f2dnog8x501cLAqJXQsbKkneQD/BDsiY582065fKfRGPXatVly2lP9UmRYWjRJpxElJyHEBK2PqbFD8Enoubkwj9tPt+NdJGPB6cAfZp4UJq606CuSm/wb9VyXx+BQHnNfgd7cRsHP3dJ1LzT+/6OfHT3rtz/+K4c3N2WNhphDQdANzfW5frGmlwHSV/HCnpjqQOCHuujeo0h9gp2HNsDux1VMJLm4Qzv52aVrFTebEZXjcpfjbcwoe3IoLoWU0y4Kc5sTOdxtCz8KZ4h9ab4Ii6hyh91xCI2BHV5fLSriovxRB52VNnVJD2fpAlvg3Ibyjap2qxCN2OTK9O4cRFHjwWmVPjJtIYU1Fj3h4KO7Q/+5TqEc90UPF/3EK6LZZWGU4hlHu9VnCg5Xx599e23/8E3k7JGwgWQNAZ0QdJo7oVJ+kA6HAB6nRlV0B2ouxKTBHLNpIUVNUVJmncNQ4awPUI5hyAwkjSKE8z5egOaPtMMP1/ZyTUrn2keoG76KBEmJp6KHvAu6pVVafNbzZCuyrr0tzZl6dqWrGL1vHL9uixfuybLWDnzNZ6ywvdp9/0IQivH26qUhEnIJBZsygg/ulkkm6nJjtvJyYBEDVdP2RsxE3ScDHxCoXBC8WepSdpDuKpPZG3Pm3MgaFJDPui0DOaeXC1GCzQk8zwZoSlQV2ylbg+v3w+wBj5sdGQf/t2REfUnu3vy8d17cv/Te3K0vSt9bP8GDnxuou221ldkbaUvK72W9FpoNT2iOsSBlR1d8cDF7k9gXyIlsz21ZC3behmDrKBV2mL5Y2FC21Ij6Kat9fgUZzamK9qef+qlW8bRV+iTzhH9REwXXQfDuc4R43KXmBVXZZMj1zNck/TJJE2wHcptKNukarMK3ZxNrkxXDD5z3BP1rnFfgcKkMAr1nfYTtDumQzjXTcHzdQ/hulhWaTiFWObxXqUk/btf//m/9ytJUSPggkiaRMUdgYmV11DhryZpfmCjXEmTpHmzkHJW0UmQC5mAQEbMi3MF5g1yIHgRaXSp3ZZDEBNPKx8eYWXJb0GCkPn0D2vAG7T0Ji3UkV+e0ndhd9oyxKrusNOVg15PDldWpAUy7mG1vAISXroBuY7VM/2JmHsg7c7ysn6Jio9H6RKf+cHVfFlZPq+kNS3boey3pJYEmiCkr8bUjWZlLYVJgtrB8UkSUSO0JycVJWuurNPpbxdOPDbQUpKiAu6mvODaHirzN9f8MY8SVJCgnSi9fXkzXBeCNgVR7yHh9sGR3NvekV1+YAMHYiudnmyg/bbWV2W539H3tTdwJDUZHoGXD2SCA48xr0/wyAo5emt5SRR2AK2hVVER/UQkFPV7Aoh5U3yKMxvTeRx/C3+hw1/QRZuIqFO7JB52VOkicj3DeZpos4h9FRhXk/Q0SUdxHG8DhivaJSUpUs7Y5LwpvCyUqu4UqGJ91OvxFppCCqqN+0NB0U/Q7piO5WS6KXi+7iFcF8sqDacQy4ytl8b7QXs0fP3vvv32e6qsMYULJGlrbr78gv3aSBprrb0HiaT9e9LhdDcMm4mkmZN1FJIXEPakevGji1XyIX74ogteY94HSQ+RB186ond4a51AIjDWU6a8sYnXmvs9EO2yNFZXRLBiHm9gVQwS7t66KUu3b2LVfFP6IOkOVtGdtTXpgMDb+rELpAWx6+lsXltmJVBvWyE7ObNcOMlPb2V/ByFbJ/YOy22FWxB1ALLCFqnr4Ifk+blMrp6HStQ8Hc7r1UbenHyMrG1lbWVYvmV9mKtlahOx6bwgNdP9oMECfj2Y9GyW3Of23PoIJD0QHDRBuz8cyf4R6nQ0kCb6wHK3i5Uz71jv6OPevINzBFIeYvU8goyVpAc4kCZJTxeqBM39mepp5Rqs3iXiZKp+BtW1rS3iU5zZmM7j+Fv4Cx3Lnh0fkcc52UXMS0+cZE832lTZR9tZYBzrV5P08ZV0rO/xNmC4ol1SkiKlzkNVmB5bXha06k4BKsYX9dEs6c9sU1DzcH8oJPoJ2h3TxXKq4Pm6h3BdLKs0nEIsM7YM/ZPJ6J9//ed//hw3MD/ZuHiSnlpJk6SrVtI/nlpJk6Mo3lGKHZ0DGTN3cvEQZe8OxnKAuZ13TJOMMb3AyFbQ9jpLkGq7K82lJemsrmF1vAkivg5iviHd27eke+eW9EDQvNa8Cn2Tp7NJ4nz1GVfMgL5xS/NP5MwydOC6lLBXpVr/nO7v3ED+akwS2iR/FUlHIK1PFkzDl/iPMKFwkonCFTXd0Yjik0+5SrAMmI/lZROx+pKEWhyrDq8H26kKs8bfuA0i7iGmLXyhp13vx6ofZbGleBDW5SUK9Ak0IeqAeo646mc9+XY1COqsLzrhwZnXUWH10fqynvBy7zpScxSIk6n6GVTX0hbxKc5sTOdx/C38hQ5/IV5dhF2XI8Y52UV4eF76iBim38VRZe+6PC6CcaxfTdKzV9LV209dhT5tYrGlOs6qEdtjyp8POgRjfRRVc0Wyi5hVBsFyquxz3RRS1FQdXRfLKg2nEMucbpnJe0Osot9++21+dL5GBS6WpBHUlTRCJUnv6GtBdSX9x76SLkmaz8UaSdtO5H5UF3/6n2pHR8cMfkgTR/DuDLCS5tyOSYWrXF3pUlodGYGc+XlIfrO5u7kpyzduyMYzz8j6c8/I0jO3pXfnprRubklzY01aPO0NIteXh+uKmedkjZh1RY78eY1Ury1TUBlWhR4dMw5Vas1Tvc1vCQqf/ZoHoKcIzIcVqtb2tR07+qdwwnGSdrGVtRG2kXVK7BkB0xOR7UPuwdIuJdLrCOl6AvcADFsg6dYYBzSTtt7yNURe/JymthG2l49UTUDIE74nlNtPloXLO9NZr3gGQCdKKzQ1ldWLfiUM96eYfAKNYfWbkYp5U3yKMxvTeZz+Br+ltHgNB3v354hxTnaOeekcebyHoxtt8niiSpeDcazfZZC0I/qrcFL8ZcDHCp+aoOsE7W6sU779ZVRFu6S4woQDaQasHPVpmGBZXnasR6yPQgfHdD2LsoPuWLoAjrM8nuF5aYoy3EO4LpZbGk4hlhlbZjyRX/35n//P/nUK1qhAXJxcELgjsj1U0ampUcFPORaCHTo596kLs/QvV5lrBwakDJ4xJ0GMSLC8Oxsr4v6dO7L20suy9eabcuOLX5SbP/Mzcv3LX5ZNuBtf+qKsvPmG9F95STrP3hG5sSXjtRWZdEHsvM6MZrFrrrzmDPLXZ4F5AGBxVmFMYvqXoJ5UUdZKSW2a2PjqTo2jjfrdfkHA1MeDP7PMF510Oh3pou49HGT0+/a2Mvqp63a6Gt/GgYs/i61vaAuTchRo7C/TU7iN+rlL3Xxug+0BthRpmm8k62G7ejjy6jcn0m2SugfYVBxS6a33R7AHYdvdgtoefJUpHybTz1siX8qILiy0dVim/ln4IsDqLwIrFS6c85at7XdGeNrz5HEVcZW2h3VxmYWLqa73pBk9in0NHc7mvWqbKu1cgn3E8HGUA3X+Zk3QJ+MSSDpA94337OoeriZpH3IQ2CCZJuhCdOZmHAgarvHERE+v6l3lJKS1dVm5dVtuvPaaPP8zX5LX/pO/K5/5+n8qL/0nX5MbX/myLH/+c9J66SWZ3LwhQ32PdlcOQWJ8VSdfOkKiHyMfniZPX/dQsTu0WUGrqNaVf+5PpKXCTzaRhOEv9MrtCCPO7lROYU3r+cwWSwAhkB1heVh8q8U73zsq/uayft9IW99chnAH+ha2s4nt8XRO1gV5sx1THP4LvxWoCiuYlzXUWx7S8DWgfP67BbeNg5Mumm4JP7xhrA/pdlgGs8CwZZsUG8Kw7lrVmJ9D2/8I/LpNsjsLkNSyclFtADPOMz9m9HBx2gn4UU7YU/3lCuPy28g7Ui7Ecb3di1P2dhtqsR3d9nh39DSXi7L82Yjxbn88jWsx1fymKmrMxblJ2juM96epcNHJNFCEXTsPNHUxmEfHFoQhrvpa2NMU7vFxG+SzBEK6tiVrLz4rW2+8Kpufe12W3/qMtD/zsjRfeE4at26KbK7rKzsbIDC+vKSRPmQxAdFNWqAdtooKC2KBvB5LYk3hSoGZCx1UXOuuLoR/0WVkIbSbL57Gn1VWUVJFG8DlKpmvGOXrRbu+su4aOZOw6fZw8MGVdfGaUZK1FpCAzeBP0Ci0CiRvNEpzgnRYH6NEKNFIYN0Jyrc2SwcgFM0MLuuIslge66j7i3XV+rbttagU5MM4PUOA1PaHIrR5tWKAu0T0ByD9SSi3GXkwG+ZfZFduf3RPzpVFL2K1ODy/k/LN47VvzEk7L84R8zgrzpv+sjGbqM+27aELzUQssyRXuNAzbopwUYWqasys9gKYR+hzt7kqSnXIz90I6JifnbVje5ratl+39Xe//vWvf8O0NeaBU+uZYZNdmBDSj4WTXmUqcloqoGr7Kf4c2hWwo6nha0XbmNg54bMj8DSp9DDxbyxL7/Y16T5/S1ov3BJ55rrIDRDz+hKXdvp1qQZXlFg16+liEpa+FxvplRV4KtbeZiYNXk81lzdONRHHO53Vrkk72rNScOBym0uJq1II6Ud1LCuLO0H0q18UkhlEV76qszjquJo24sM2tY2QjaghOBhRovZT4Nx2bjfrwQ3QhnVY+xbCMuDjO9JRCly0HYSXAXg/AG8WVJLm68Lg6levkIcK8tXcdJtJ1KhbEyv+FuqGOvZRF0q3hQMLxHeRZ0dLSWUiW60hm5l1DDOUTWnlH4tRuDsLKZ5Z6aTh+aZ+RcVJWeRgG50XMQ/3z8uXcXl81EU3iusWQUyzKCIRnZTW8z+LzIMS3gyZhzLvarE/C0UgZ/1FAeZOwXRWPk1obTaFLv2pbdnZ1SZWx+pv+kXheWvaGcltu62sXIoEhT+I6+iGeM2P5Mz5hX7NyOPk4/F4WK+iFwTmeGvAs4jtFAfDVEwpE2bpTctdl0NTaBlenmsN7MPNCddzXE2bnV7PBPEMex05XOnK3mpHHqy0ZHepIQe9hgzasOFKWVfM6DyJpKI0EtFwVTghCeudbSNkT3I2ki6JGv+wLUTrYa5LQa5Biris7HliHb5M42cQYr4tEJytqI2o9QAEZGxkbSTNU9/FKXAlbDtFzhW4rq61zhTdlCD8Qz2wkm7w4yZwycy8UZAErWI7BcY+LVCHeAgPTJqoX7OBclDHDg8kIF2U24Pbo6sEjjgVHHBoGpZrdXDYJAc3CVH4Yeg6IqbL4fm6HMsQyNNzv+Wo0j1p8D47Txx5+KrBiK5EGWadTxBul0tCnp+BOheD91pzidJmukcHKQibcP0ZgGRWipc1D16OSbmp0/5ZouNzwhtaeUNoKdSzX2Be+q233377YxjXWACYWs+Jsq8eA3cZDezPfQYLnwztFBAb+CENMqdfJ3GKqbCqExmCYQ7g7shI7o+O5MHwUHYGB3IId8DHf9hp0GG40tM6Mn0iQRfLnIWYkJSbdJFChSZsvSjUeX3miBN1JOGTJK9fnqfmR1F7O73sRK1krdeqnajD9WolbLvJjERN2/KOX+aJ7UpAKcWfbiwF/36dWFUKtqq2bIAZWD3ttLeenicxk6xJ2ihb3SSMJ6Hr9iNdRJwY85KIKt3C8MTJ9ZJjHbz8vF5PMx6ntjAiMTkPTps+zTjqc5S6eTjBZl7TL1jF+ZtSRp68m61decd88eQGwpxP2u3mH3zta1+rbxY7BUgtFwTuxKq97Hs0dxeHDX4I3Sz5sRKh4Mc6hkdHcrC3LzsPtuXBvQeyff+BvgVrf39fjo5A1nxGdzT9nKQVYWWQCG2FauSnf3RdlCjNfkq3oDjxLCq+Wi50FXkigv9GrkqyJkrYiajjXeC56OlwCO2UIEnWEJZ30Si2SQ8oeHDASw+2qm93yoOL6YOGabI+7wR7WrA8L/My2mQeHnZ5FwnWfZZcBZT1YYBhdWzMZ38Ee0DsC8XUl4LzYXk4FiPoDKmsqToAzKvq71HA6+b149jF3HPQ6/V/TRU1FsYFkrQj9aCpzmFdPu+gJcw2pshRDBy6RTZIETqpAR2DJD20Fxbs7e7JzjaI+sEDlZ2dbdkDUR8eHuizkv5KzarnJBVlYRUIcVq5RyiE+jGVwOWk48RGIdFRFiZq2MwjyPPD6uf1MqKGoH6djKRjPfI6HNtfTyDiNs/bBxe7f86Pq1afk8D6ssZa63l1Z5/zbrdg96syu8i+G/NyPwmaf+4/CRe5u3xsc+zqWTybb/6nn/u5n/teMqmxIC6BpB2LdkDvRCeB5FMezbqjCY919ol+vpIEfHCA1fTurmxv7ySi3gZR7yh5c1VNIj/2ZSnkpx09iRZBUT//UPgENaHwL9Xrkf6xDirc/hg2MnSXA8eJOifrpaWlKaJmfE6SnpfLWRDT67VqPz2fynHCZj11ZV1Rh6cR89r7rPviopHXo9zP0/Ko4USW1wk+/U2B4xJhWcyEzxb8c2Pf9FT8mVDkmbL1bYl+m7+STj2L4Ty7xsvm+OR49fmF8wrkO59++um/VIMap8I5Z7u4R2MvPrlTeEez/cofSJbMc4s502cDyc2tC6ogs1LsxgWSL09v7+9jRQ2yJkHvgLDp7iK8t7cnB/sHIOuj4i1ExZelkI+/2Qs//E/C0qxMwmp0hf7CSIuTUE6yToyzVtdO1hTaOEnGPGchxlXZme543Sher1yMwC9rZX914f3tccHjtl8wso+N6Uow0oXwzazYXOaZPNNpUuBCWqjIBJ6UP0bTlOtgONctipP6H/c3bSj0c4xyvuAcsry8LCsrK0PIr7399tt8k1GNU+ICliTc8fnOP6kzWEe1nU83qbynAZ5DzKmqJOvukDKpgp3FhQVwlTzgdWqsnnd5CnyHhG2yu7OnZL1Psj4AUfOrWvrua2SK1bLfFaV5FS7LUOccsPwuXvBrToGiLTJQR8JzIjyJsBlPcdKMZOllLCIRUe8E7ITsdfJ6zSu/CidNMI8D5m3fVcSjbvNFy6ed2iZz91amrlQCvmuqdtGxNKTuUoken3znQFF+mZfnS9f/HNF/HIxzMVS1ZZXOx64TNMeqkzTc33nllVf+MJnWOCUu4bzhvE5AcAeXO9n2dwyDdv00cvFXhenOVIQLQrVnhtlZur0+3J52IBLvIVbWJGUS9DZvLHtw365XY4VNPU+Bj4YjzdE6Hgmhq9Km2+Rbu8qmm7r5bCGkuhbw8MWKE58LwTq65KgaZC48ZcUBt7q6qkJ/1Qqbbi65PtbJhYguxe3zOuUHDF4+EbfPt7FqW2tcfeT7clFZJK1jWgcJ4SlJf4o0xLyfer+lrrAri1CvapFPoa/IYyqvOTieJmV3TD8tJyPVMSH6Ha7L7TgGOSZ9nqDLMMbse5gv/mkyrXEGXCBJ552A4eM7eQoazY6hocKtQlUXc3Omoz+KDoB0lzNf8qEvKwFxM26MVTI/7nAAMt4/OAAx7+s1ap7+njoNfnAoR0f20Qol4eLzjwbv+BgC6hKMjzYno2rLHh24TU6MXK3qQU4iRx+APggpkTRp5yvcODl4O82D2+S2DMf6xDp5mSTqvFwi7ovT7ZMajxqXvb+qsj9PkXm/LcFMIZfd/04eYgnV9WB72+dtbcHhiw4Xh48vH48cexyHnAd8bqCfwrGJsfsbW1tb91LyGmfABZG095CTekra2cFM9793BBXTF9B48xpM4Z3H3ngLSeHjf4xLoiEDbXkKnARMIuapbp4G3wZJ38eq+t59rq7TTWZK2PtYgR/A/gjpyq/nKLA9cZAWdfH4mTipvS4ePsgo8+rJeJKjD0QnRZdI2isrK8XgpF0kzBxVuoiT2ozpmXdeJydrSix73jbWeNrBPhLFwb5S3V/0RF0VMnP0OPS5NEc8jL5XFEHPDNF3PsB7DF5X+x69fTmvvIlWLZLrcwLHmxOzn13jPOAH7oyH/P6dO3d+XxPWODMucSU9C7azI6hR7QJZFLaVqIrlcDkOn7i5qi7J+ghkzJW1raq3d7Zle9uIWlfYe1hh7xth845wfdY6vUknYoqIGKfVqqrFo0Wsp7dHFTgwfTUbj6AjUXJgRqHeydrTU1imS8SssiOYxvPw+sS6uLjOy64q76rB6xjr6m5V23hcjTNAm5Pt55IhqOLsYT7/nd4nDJe66TQul4+8lFh6VQ1M72PfVtKlHftYPs6cnCn5mbV4sIw095DXb6SsapwDF0LStlvzTsBw1UQSddatp1JWJUlwuzINjV0cZaz6OJlptOnoLyzwY52zJGo+tuVkHYnaxci6fHxLv+HMI88KsiasLNvOq4hICvPgdi4cvHHgVhF1Nmg1jUvM67SIaeMk4sLyXBj28hxV+2keTmt/WlS1QZXOMS+uxgnQXcn2c6kGV8w+avPxO61Pf8de3UntQ0RRvmNe6V5HOnC1f5c69i+OqTiufHz7StndfJzTlumQxz+9cePGe5phjXPhYkgaHcQ6tYb0V4eAeaHhqVWLUZX6Uxo/BUPJEFWaLnNzf1GPosPyBZ4hPgkz9nnO622PW9m1mKGvqvexqtY7wXeMoP3RrR2sqNNz1gVZp2vXJHtO6lPCcihauCNu3WKw/PJ8LgYcmItO/rRzsvVBTHGyzgc09S5u66Tt+RHcvuieBK+z1yefWHzSoDhRL5q3Y5b9afOpcTXAvWZ7jn2Owj4Y+72NV/UV84n7LUzzMmyiSPEW8pI8t/MBvVz/9K2D+DsO6FLditPahT/JVJ2SJLuqscTx42Oa4zi/tEW9HwwnYlYB/nBra+t36KlxfpyPpIsdP0bn5Acn7OtQ3pn1y0h8XWUbHatrX54SftwCvYJzXDHR0RZOCk1Bd3mCx0e7XIeS8UtyNklffih0jpiHQ+s0LlfWPJ2tZF3cYLaXbjCz0+FK1tRxZc1r1krW028x8+es9U/9LIelV9WgAslMk1wBpEGo8AGdE2Qc3D7AfVBTImlTfKAzrecTBnzhj7oI6qrq4XXxfD2e7rz8cth+sx3g9oukuyg8zLKeDMwbLGVbpj0K0YlKhV9Hp47j1SyOi5FyJsd0EXn4nECVp7fC5xaKXUeOfbbEcR27lo+LOGZ8/Lqbj2Ha+Fhj//QxBQwx7/0a/PUz0RcE9sgzQ8m4iZVjk59zHKqrHRj7qvgyUhs7cAk7dKUnreW+tDpd7EwMBhCn9hc/NHVYn7M+TyAqxHr0MSE8P+uHTGWDbiIt6FgZiwMPq99sLHdM1/qnYdrheMNs0zPWIN5DELCSdXoxCm8ym7pmzbvCfWWt16tB0vq8NQYOyT+t1HntJ7/+k4NRXge6BqsroXqV2XlcFnLSYNglDngOZB/UPsgpXGFT/HqWX9OKK2+fBHzw041+R5yMvGyXOOm4uC7mHWUevJxF7edhVh65Lo+PiHGxHZ5OcNtdiDJsvyReby/3m1vMERCsIlRvQMpi8WGCkQvBH+e+CvGJS3+tiATTnxmeF8T7CIO+3/niJs5TfL+DLxAsjomZhr8MmDDMd/zr523bLYw5jtXyKQ66Pm7p+pj0sePjx8GyUn/87evXr39HlTUuBGUrnwLaPfQfO1w7rxE1V9Mm7LAgOOQ+5meHQdLttSXprixJGx0Be1dzUaKGL/WjAtzVLkVkYVRae1p2RBtsdPnHtT3zZwUw+FAR+s0mlokS1KMlJTcINwLxmj9IlQNgOBiChEHW+weyn1bRTtI7u+HxLX0xCh/hwsr6aKCPfDHtMJ0SLweR1WQKVCW1lp3kOCqVDwU+UVSBeifMSJJ+VO6DPxK1n0ZzwvZJIZ8YfHKoItgobuP18PLjZBPJ+qT8XByV++0SEcsm8vDTDd8XdHMpoWMf7UbXw3YgT4LGRAXxlbRCCZdHyCVBF2GEcrGZB79MHndP4Wf8BQB9rygRfjvwp3BeOT63WN9NLjbPP8BDcuYYcILuBYKO5EyhnY+RWUB539vc3PznKVjjgtC0HXg6YaeDT10lZH53WcmagrDq0ZXhB0fqSrq7tgySXpY2dr60MBi4mtbnlmE4C+hjMZZ9zjpnlES8eRwqYMTskuwQR7idbURy+Ztva4pnfnS5AuaLTnhamytm3mDG69IkZj0FXkj5FjN7k9mhkjsf99KbzTKyrsKUWutgrtU3Rl5NsP2cJJ0Uc7KOhB0lP4KPxOoSSTvusximP9YhJ2j3u51LTOthSsSs/XbRyMutUYVZ+6JCr83JH5sTSNRG1u5aXAmlQ6iS0J+J94X4W8YDRXYed0qkrFhOcQmtEM4hJTFTCHYbE/Zd9GOsmr3P8zvy0+MwEXMffkoYez4+iJh/DpTz65CDFKxxQbCWvzCkzp32ofYr/PAThF1MvG2skqS/JEPs+AF2/Ag7foKjOr0DO6H0Fbn5GaSpuJnIjCyp50RE/2mQKgHXO2pB2OGOcJ4KJ0nzNDifs46nw420w13hJxB1VS1Rsv45HocJ3CaJkjwj+TnJ0uWE4JNGJGtKTuwu1OeTiZcXJS/TyZmSh6PeJeZLeB+o2m/ngecXy6rCRZf7NGC6Ndl+UQJ4Bo5T4wQrDApW2g31U189KsslgOXlo3Q6Z6advU9PguaZ+hw/IGTzBlf11l/K/u3Cvpv8WDV3OA+ncdRfKi8/KTljJc0VNcW+K88xYemtL1oZs/ol6vSvsYr+tylY4wJxfpLWXhg6H8Lqcxc7tIWd3kVH6ICkG5AhjtqUqNGJRrqatmx817ur0PwzHZDUBbjQLTOwwqd06ikCQPSfjLJjWoc1pAGDwUKyJekaWR/K/p69Izyurp2kSeYUkrWeDlfCptg1Jb9ezb8Cp6vulUXVAPeB7wTqZB0nkXniZM10ueSE62WcRXwS9Po6uK/OC88v5jsPi9rVmAb2XJg86HHRC2RUArQxclZJZI2ZDGHsf8YX8DSWh7muizjf/tLZIBF07G+6Qm6WB5n8zGvZ/+En6XZt5cxxsoRFUjz49fGj9j5WnJyxgLK+riVpeVVAfT5Gut9KwRoXjHOSNHfctFgHLrux3tyNHd/lRLqyIq3VFZmAqAeYVI8w4Q0Rb8eC0/DVc5GRA2GSr0k6fk02Njz4V0J1bk/bJCWidTXiBOrik7Vn5YOnWF0rYfMU9/Qp8SiRuPWUePrGtX46U5+9BmHzNFaoo7VwrP+TB7atTTj2JR2Kr6zjBBPDnGhyYvcw3arVtpNuFSFXiaf19FHOgjx9HiZyfx5f42SwtVw4lKz14mzgBG0zg8XjlzfUTFxI1NjvhYv9kGw9rQkxHS5CMPa56ixQcrYs0yuPbbXrxFze/OVjAUKXsgSCXsZ4oYQxw3HBfu3S4ngA8Rf9jP9BqgC7X19fX/84BWtcMM6/kuZe1A5b7sGpfcmdjaOyJic4dAxZXpEh5LDTlUPE8TMWkTTpi+Kd0pEFE2CpxiWM2KqtpxETwj8jSTkxWueNohM3OrbGmUmBcoU90GvSJOzydDi/b23ip8UZp6ttEDZX2EzvR86sggqK8rKfZDiBcvJwgrXJyE5xu3CyiYQ8K0xbz4f55oSbk6/HR4mkTXHbHLnO9+EsuL0f7J1kf15cdv4PH7PGQq7ndhs5T7sgat5Tk8LumCAPznE6zzFHy9P8idjTqsLyy2H2ROlbHN4fvK9pPwRBc+U7dQob/d0PXJeVjNONmBT4l9Ipbh8LHAfep2Mf9xU0sUB9f3dra+v3kr/GJeBiSJpSdGLv2USKoxYdAb1EZHVNxmsbctTtywH0Q3YGmiTLKVT191ngQDoVrF7+V1H6NFJdrO/ih/8cMDzdlI48zU2dPHR0rq55SnyYyLok6h29bl2StV3DVqLe42lxu35dnhIf2eo6nQ5/WsB21PZNkwgnFU4wUXLCPkncPidtJ98qifFeLv1evygO309RVwWfiNlP/B4Fl4tAzM/zvKi8Hy3iNngbz9ou6kuxuYqraJIzhNd3J6PkRl2yYXtpm6WVt4YRtB8rHV6603s7xdMx76nAvlP0PV05lweqvOFL+zRXzYmgo/Das7ogZ34JkGmZB28iY57eL73fTonGzAb6zw/g1K/+vGQ07t27d4ZuY9A+hz2JYW8K7bq2a1voyG1IZzKU5uBAxnfvyuEPfiSf/sU78v63vi2ffOfPZPCjH8iNwZFsjIbSBwG1kQ2Jvkmy18ytDHCSjNFpRsh6iIjBuKFyCLujSVMOcVR50G3L4UpPll+4I2tvvCZLn/+CyMuvyMH1WzLAAcGIeWrdrH7qQ16mYcGpU1q0gh1VXQuU8e7hvzr4SzpNo7bJPwW3I+jnQCnJh8LPa+rkD1EdB5PaYZBiO3mtqN0xknDi0AMDLbYczE8D5pFOjHNx8oskSL+f7XB9BMN+c18e7+ljXC6+P2Jf8LiIGE//PJmHWTZV5XndrA9N90PXxXRV+eZwm7y8HB4f7ealqYo7rvMw2zd5FWwT2mMewX7i/uTBLz8koRyMCM4xmp/9e6rk0Uh4sI9J1mqR+oJOVATKVIcFGf2ry7AWjn8Vt6fa8ve2Vz/LNLXpdWybjjZK1C66n5BC5xDb7744YBZMxh9LrgGNmwLrZLVdAJYHge0YQt6+du3aN1RR49JwbpJWN+13hkl77KK8HcxJujE4lAlWiJOffiT33v2+/ORP/0w++OY3Zfev/lJu7u/KFoh6GQOnjf6vJA0C1iwtQx0WI3QuJWkoBtAdjZsQEDVKUpLutOVotQuSfkZJuv+5z4OkX5XDGzcLkuaJg5Sz/pKk7SS1/WicRStify7iXOeRVMOvUUUCcz2s8UksnE6NF3pVq5+D0iZOEK1nB3gcCZpHw50OV4EkaopPrOU7d32SrYLrZ8U/bogTX4Tr6bo46Of2+6Q9BEnHSwsOxvtlByfiCOo8D8Z52P0+sXpbe5zHOzw+7je6VTIPuU1eXwdtYt2s/0wL9TF9zHcW3GZWuQ6Pj3bz0lTFTeum42flxTYnOfPs1Aj7fIKwnukCW9O1fNCGHHz8T5us+cFGCU3zTv1JSTqRsgIJaKIuE5toCp4Bo4klOdbuGubcwDgSL+cCzAOMo46uj28b40zvdU01YHGol9WtVBnMt8h+PA5PYy7y/5dbW1v/RAM1LhXnJOlyx+nbdgD/LUl6JK0xiHp/X+TeA7n/ox/Le3/+5/L+H/2R7PzZt2Xz7ieyub8nq1hJd5CYq2glafg1r+SSpHmTGQ7fEkmDoJWkW3LUbGMlDXdBkk7dGsKJ2rai6Ljquk41BgRikGHNUr2IS+LI/WX8tKuifrUsdT74TG0O9D5QeS1KT7kqUfvAjZOs5ePp3PU8XDyOiP4nBT5Zu+uI+kiwdKMtdZHAPY5t5WHaeFr3e9htHTEuCm2q2j/qub/mwe3yfLweEcyr7DfTRO3hPB9HVX45TrLx+Gg3L82idg6zye1s/5Ck+Z6D0XAwtT/oWpqUDptftAFUmmcS/qV/GvEHfrSZDlYII6C3mcT2m1YJ0LZVgi3b2/1xP9DvcZov/zUt4t1P0VxTnVRYlrmMr0RSe+qT4Xba77+5ubn5NeRdv/rzIeBcJK07LLmEEbVreLp7AuK1096tAfbn3r5sv/+BfPhXfy0f/PEfyYP/75uy9OMfytqDe7KGSbAbV9LIRnNKLlfRlAH8A9gpSfNUN6Qk6Z4sv3hH1l4HSX/+C9LQ092LkjR+6NNOn7ZBdQmMUssERKqVJkFMEkfuL+Pp2qAt9KpL9szPfsxNOnWSPQetnfrGAAYxczXdbnNg29G1DWLamb3nHScBpi0mgGDj7iwsanfV4ZOYT84etom6hE/iVatsgrqYh9t7OCLa5X6Pd5dxOeJ+qkK+b+h6njkY55dMvB/kMgt5nrPKIPK4WKcYNy8Posq2Og23vWxTQltDJxS0K+YjrqAHg0M9+Jqkt3TxeWNr8yR6ExmA+vKvGOx0Cz9E29pfgGJjSePcVX9J0oyn+ItF2M7qwoZ+P10d9wPFygSYZQKLKIOk6KJytv0aHxJEJPXM+GNwu8YO6vPV9fX1d5KixiXjHCRd7lzroOZTLkQnb6KT2HVpkQ50LU5IIOqDT+7Kve//QD75D9+U+//+D0X+8jvS++mHsoYB0xlxBY4OOpekuZJupNPdIGmkOOLpbl6TzlbSJOnDGzdA0ktYgSMxH50o/ljrSNL8VY+Gk7dE4S/tzKUXaZI43B9d89PNSLqIKwENf0q/edTOB7SqGOZA1kFvetOV+brOJU4OLjF+FqJNLP9xRT7Z042TO+E6ShVxun20cfG42EYxrsrNhfo8n3ltzrhF7eL+1z6UySx4fYjoz7Fo3Dw7R5X9ovmnw2mAbcx3EThJcyUNgnaS5k1jAuECUReJvEGM7YDxoxObzk5JOGY4u/H+D7MhGWubc3zrGE/trzrz+/451u4prUrF2C2ATUlbn4SIrseai1zUPQav2qz4Y3C7xm9gFf2/pECNh4AzkHTaWcbGBSyIrMiucBvo9HrKG0ElaWgbIOGjnV3Z+fCnsvtn35a9f/9Hsv/H/04aP/wbWdk/kDbiOQCaPJBFhsqrSM8cwdt6uhvDKpE0Vs4kathzJb3fAUmvkaTvyLqS9Of0xrHydDcGjb6gwLplQdIUErUOBIj9m515pmDb6XFm7AMqDib3R9f8dDmAp9NZnANhcxQpND14kQcnIp2MEE0dbyQpjsRpB78P8ig+MXCSmL4BzeJnwdPl8qRg3uRftHUFYjpK1alxoop8XVw/TKfWXVzvmLd/PM72I91sgg+g2s682MEdbXlg57pZ+5X5+XZhi+FP3gQrz/SlXTXy+Hn2MW7hfAs7jnMDiZjkPBgaSds1ae4PtDUESwBsxFESPiCKtuHBvR7go21AzO1mF2OtgzbqIMdE1A3OLXawqwStbin880rQxq818+CaYf2jbYpXc+qTKIrNgkdV5faVrvtPQMqS5S4G7nf5N1tbW7+YFDUeEs5I0pCKVOVXYCAgaf2uDLx6rAmXw350OJDDBw9k9N2/lqM/+abc+3/+Lzl65y+lc/+etI6GpGisuq0U5qRZQcDHdtMYBeFBWkkfIXc73Z2vpEHSr7xckPSQGWBAkfxtC5ygebSMsA+E5E7pAoykp+19IEV790fX/NNulAho+DPldzsl4ETS+rKTNBlZXGkXSdonXfoJhv1o3sXTVcHz8HTRnZeuClW2p0l/mZhHAIvE6T5JE7+TK7eN+hjnYQrhepK036jmhO35ELPaidlYFPeF2ZXCfZRsaIs/tYTS96nb+n6l360NZb6E1zsH4y2q3LZZcDvHPPsYt3C+bkeXB+JwScSjER9p3Jch3Ine4Q2ZmBg5H2CAHGFbSNLYXhzc8zsAjUYXBL0k3c4qZBljrac6I2qIEjUbCWOT7aRczfaytlUwOoXjQbfqObmkeP47irRE3HSda4noRoM5SFlqWQsATfdxq9V+q35pycPH2VfSEQVzcfhbR9GXA8AlSTfGNkDYISYjTFAHB9L62/dk+BffkZ/+338gD/702zJ8/31p7u9LF7Zd2LacfCB0R8hbT0ZBNYTwmrRem8ZIOGyBoEHSRytLsvz8syDpz0jv828VK+kjvoaUr/XD6hvTEMeO1s3qCEH1i84aNk8HUPIrNOB2peuDKLrzdVYDhkxvk2gBt9NfAB5PrysexqdItk1x12j61Wj85JNvhOucaF08LofnkxO0i8e7raNKR8yy5fbktovgpIk74qT8Pa/cblYZUU9/XAF7HF2K61wc9DsxuzA80tOxtE2GOVhFjeMP9wH9ti9MLKz/IQ/3up1dHuG+9L5i+uP50g1FJiCGP1PQXhlspjG9TdYWwT7PKxnnbTaNkIhREKsDD3IwzulODmU82kfb7sposCvj4R6i9lXfmBxgbGFGaUFI0vwML2aLMch3xAP85gr6/ZYsL92RXvc6bFaQbx+iF/VQPMmZgiCRSFihrvlDLS2e/263AArLuEMVMZzHEaGM5NX9tgAajckvbmxc+zcpWOMh4uJIWtXMisOCBJgEA4mCMWKAt4EJqPvxRzL5m3flkz/8d/LJt78lD979nsi9e9LDKqKPI9s2Vw88/aTXizC5ISkFHK8kTYJWQSmHLRA1SXp5WVZeeF5WXydJf04maSVNkh7xVPe4rRRtq3rWjwTtdS16bQH1YvCYWyjco3HmlO4s/3GX+ZqNBRlywJcC6jCodhQjxCmkycp/Pb5MY5IjEqy7ETGdu1VpXPJwLkR03e+I4TxuHo5P1tWgXVW+i6Z35PYMu87JOZJ0jI9h1xFur8QcSF7ziCTt1U/hlGsR79unvxVNiFZXt8guGTIdxS+TaGI6MKSNpmMczR0hUMS4DulQq7IgB+M9LiG2zRRgq+Yz4o/ZK5CCagij9etQmEP0WjPmk8ZkHwfrO/A+kOHRPRkefILwA2nJHmRX2iDobgeU3BpKCyQ9xHgbNTsqAoJudZ6RlZVXpdd/Ac2xgXyXUBRPe1Ow4mbxSawt2K7mOujzmuv+KqMSqrYroEic28VwVR4sKBU27cwF2vF/2draql9a8ohwjhvHCN/F7jKrKIzBxJiCHFSqHY6kd/++tH7yE9n5iz+XT7CS/ilfbvLBB9LZ3ZHl0ZF0eApqNMDsxcGFyQoJuYpWNxH0UEkaq2nw7yGfk15Zxkr6Bayk35CukvRLcnDzhgw6S0jLU91Y/WEgkaRZLyNqkwgP+wBSRzfRPUHoJJCkCJ/w3B9dovSbHYMx3vTJC8Q8zB/zL+MdMVzaTdsQ1M2K97hok8P1ua0TuZP2LPL2tD7ZRp271RNxCbfJ84jwOLp5fJ6/51WVDzHLnlKQauanRHjY4yhu72kKwMugqVI6/QWYtvCaT+tNfYhLiTUctyvfRoYLTbRz1w8QkZE/csnIwhvSeH3UoY2GCI4uj6NrBqU92169gOmijcXn9ha28iFgSF00017PRKRT2XBbjT2M//uYRO6CoD+Ug52fSHP0qXSb29Ju7Ei/fSQr/Yb0OmOQ9FgGrbYMSdLtnkj3lrR7r8jS6udB0q+hVtdQ3gry9lPeRtK8f4af6XXEdiFiuPDT8W0qVjTVSGZAWUaJad100R6YUs4F2vCdo6Ojr96+fXsnqWo8ZJyTpIm4w5mVZ2euxiY1ph/tYA1MRP29Xel+8okMfvRDufeXfyF/+60/kZ3vf18mWGH3D/akMziU5vAIA2io9sxCSZrkDLdYSaOAAbjRV9LLL7woa6+/kU53G0kfdUHSYxK0EbU+5oUceT2abllnB+Lw6wNIHfwUk4Cq6aqngJMRMcslcr9LRJX9tB39uc4Qw+7PbYg8jq5PdlHn/pPgtpScqKM4ot9xUvwssN7RrcKsuCr9afJh2Mk1ku0xwg1wfXRdpoE2gKpUw8ac0k9fTBfj3E83a86Z7RttNT3hnpCmyss8Y5kzoLVzO9XAN5Wg0CbX4DbH24lA/2JNSNJkS5roSpqH8ry+PJDWZBvzyV1MIh/J0d7fysH2j6Q1/lh6zQfSaTyQfmco6ysd6Xcb0mo3QM59GbaXZdxdBknfAUm/Kt3lt6TTfRXzGUh6wlPeWEVPeLq7VRD0FEmzTgl5m2s4qrBdJ5E0obnPbOBQ9lRxHpiuwyygjYeo39c2Nze/mVQ1HgEugKQJ3+nMyrMzlzHqw4/G4kdJ+uhQ+rvbIp9+LDt/8658+Cffkk/feUf2QNrt+/ekAxJvHR1JdziQNm/uQFpfSduNY1hBwz2C/giDiSvpwcoKVtIk6ddl6XNvKkn7I1i+ktav2KBWGMbowHa62+vqYJy6qYebC+G/93odXMmf8HBJ+vRpc8S4PD7q8riTQPtZBE2JYNgn3Ognctt5mD95G2bFVelPkw/DlCqCdpkFxs3fTovTLFI2Ba3Bcf9UGXPscnjZRXra0otxoXXjaIB7rBwkY1wliqySpwJT5ZUJEuAJJEcU9oD7o65oQz7FgUPv4nFLtRlAg4P9xhFI+oE0Rh/L+PADkPR7StLt8UfSa9zHSnpblrpjWV/rY6XckXa3I5P2Ggh6Qyb9DWn2npFm92UQ9WvSaD+HfbyJvJdRSrmSHjcbRtLlxhxrp7i/1e9BTcLWOJmkibj9x2Fx013LA1PKefgnIOh/mfw1HhHs/Oy5wQ7hHYYdoJS0JsW/ueyU+rKNDo48V3B0euuG9F58Tq6/9qKsv/CstK9fk9HyigzaPRwQg1jHTemMWiZYDbcQ5t3fel0ZogNRN8MGCTeJYf61MFDbOKLuqOB4F4e5bRVYMi2rTDmGsv4mBAwxKDgwKpM85dB2SRLDVdA+kCRilv1JiGVWwetSFZ/rZtk5Ypzb5uKoisslIm+PAui//JvqjmcFi4R4+fmBxcIysuvnw3CjWyE4qK7UX4DYh2amdbEefAaan4od44ieV8p4UI8NxSbbjWMNnvae8DLaIY76DzC/QEaHhciIz07TuimjRk/GrVUQ8pa0O89g9fysdHu3pAnilgYIHPuLp/3tqRaUg2nIZ7yHgTiOqiUZng3f2NjY+O3kr/EIcUEkfUqg80xa6M5tkOpST9rXNmXlpRdk45WXZO2556S9dU3G/WW9WWMy6WAgtaXJ09UqoF+QL18fysmLMsHqmK9O4YtIJ/oYhB1J06blAnI2v200+6+7OTiuayyOnGyqwEmDK2veFR7Fdb7yjnJ80qmWk2w9vsruNOVQoj39LjHs8dOSGiID46ZddaZxiZ2U9OWE7aLalP+sfVvalv5CQHJT/igx3t0g+g5tuoijqzocFER3nlga1onzQpKiAblCBVFT9CyaEXeTlAyi5UE/G3s8acto0gVJL2MaWZdG67q0Onewsr4Nsr6GMPRYQBhJIwknEk0MqdpXjwxnrsw9tOWvoE/yjS41HjEukaTZQXIpMcTgGEx4F+tQGjy19NwdWfvMK3LjM6/K0p07IuvrMuwuy7DZxRCCYODwWUWtMl09bQ0XpKzkDBnxmhBPOemK2srUFXdaeXMMOaZrcxxubmIDvTgrkPQ10A6cEefA40lCJDB93zjEPxFZJTmRnyTMl25VXifJadPl9l6H6K8Se7zpuBiBl72xbM6yrymC90JgHVtlah+iHK+T3ijGx4jSY1kUbktef3ePCf8W0SWZLhtCBavEuORWicWleMwJdoMb54Y0X6R81El2ui1N7Dfunyb2HRYErVYP+j6It4+5ZAWyhmlmCyvpG1g9YwXduoHpZgMZLMmYJI08+JgV89SmVNf+rg640acD2uc3tra2+BnKGlcATe/oVeJYNEyVyXS8w3XswjymHaKP86avUbctjdUVWbp1S9Zfekk2X31V1l58STo3bsh4dV0Ou317IUmnJ+M2j3Db+tYxErM0uhiLPPUEkiZRY8CN2x3BIS/0JHB7bjHe0GH+UnRwRWElg1vAdQlXaSheFVTtdyL2CfdHiRP9zEl/hixiP8sm1zM8Lz+Pd8nJOKYlbFWnW61hc2cJ4e7lQ8kk68SoefIR1T2cNrqN7lYIs6nS5zLbbv4+1XpMheF6faKrMSa2NZg3cJA/1rNvnDuWIMvQY3U8WYFu3Yi5c0NavdsqTUijfROkfA3z1irmGS4ckB5l2JyBlqRAa3e9L37Ku9wHlk7DF4JYA28B4sSa/d7GxsbvJn+NKwAeZs5EOQAMJ4WtA0zH53Cdfh8aE9qgBWmjw2Nl1dxYl6XnnpWtz7wGeR3+56Vx7boMVtbksL8kg14PRN2RESZDvpts3AAZN3sYZD2RVheDiDd68FEJCAhdWnbdiAcE+jIUbC0PDEZYVlMKgkb8lCQdN6UIZ7rkferhfcAlxyy9I8bl/ouUy8jTJRKz+9lLuEJ1McxuBwPjXRwnpTkHvFoJ2ILkI7LIDNO2CKft1z/3z5NF7Spkqryop6uRaqKOalIcQ/Y8RwskzbljSdrdDUwTm1ghb2K+2IJcl2bnFsj5GWkvPQvhzWK3oceCobGBxcGykbSe7uYchLkMORtB83YxhFjUKaDUjOame7HIK3Jixd5DX/215K9xRTCXpC8TJL1RswHSbckAcgQZryxjLNyQlRdfsNX0y69I75lnZbyxKUdYSfPNYsM2VssQrpRJyryBQ4m6vQRnWRog8wZsjbR5tMuBxDsu+T3qCUiawrIxuCAcFpXCwQdxNxJ60dc1UOM0OE5c06iafOfJZaGqrFkS7R3Tm0f9AsIOpoj6C0ZFEUXdPQ6ARv+O4aQ+H/J0/zzRsv0v1UOTYqya6+EYP0tSnil7/yX0cpUaYNCDYNuYL/r9dVlduyVr63dkZfUZ6S3dkc7Sben0n4FLgn5WyboB0h6DvIeNdSwOliA9EDXmK8wtughAXSm2mrY/AjXSv2lkYZq6XApYnstsYDwOIb+ytbV1L6lqXBE8MpLmiOI1nTFEV8YkX6yUZW1NOjdvyfILz8v6qy/L8ssvSvvZ2zLe2pDDpZ49D80Xl2BFfYgV+CFX1v2+NFbXpL25KZ2NDWmurIj0QNIg9fI6snXS2F1njg0YuD7Gq70nBqbSJv0M7qnxBIMEcXG4yLxmIBVRWe95xT+yvn3KNlFzpWV10z+EB+yYE1p9rJbXpLeMBcHGc7Ky+TLkFVneeEX6qy9Ld+UFEPRziaBv4IB/A+lWQMx9XUXzshpfFeoH/6kUCH9PAIj8KgJ94Z+DoP8gBWtcITwSkrbJwY4ym/hr6PUddPxWR8Y8Vb22Lu1bt2T11Zdk9bOvSu+Nl6Xxwi0ZXVsDUXdlH0S912vJTq8tO0sdOdpYkcbNLek/e0t6t29I+9qGyHJfJm1uHkoZY5xB+DgWv8pFvwr8rIqukIOcBBuQBnVTGtc9rbDVTClVOCn+yQG37yzb+HB6kbf/sf2RFY8Y/TvbtjxEsN5F3UnQvIubLzBxpZ3qtktkK9LsbUln+Rnpb2AhsPm6LG+9JcvXPidLm2+CpF+RTu95abVvSaO5gTmBN4rZqe0R2smuRfO0OQQTRv7uQi1Rm8tDSZyg6VZJYftwgRX0v9nc3PwXKVjjiqFx//79S+0V1ac1oWvw5fUjdXUwjSf6qcr2YCKtIbr73r7I3Xuy9/77cu8HP5B73/2ubH//+3Lw/t/K/r0Hsn80kiHvxlzbkCWsvPu3b0nnzk3pQjo3ruv17fHSsgxA/KN0A5ndCc4BxtPXOO7V69Ll6akInZbSxFVMYIBOaOZLk5sGkj0POEyXp83zcFgeJhFV9rmdh6OOyG2iGxHj8vioy+NmIdq7xBuseAe0hxnnfaO6jyyGRfOYF3+e8h3+/DCf0x0O7bldewc3etei2cNu3mpsaluTmdtPbUMWR2dWvjFdzDeHqmMZAO0XqW8V5tZX3em0x+oZUQTZ/9DvJi2Mdo5FCnLlXNMYqsu3jrXh9sDVazjA31xdki7mAL7ZUN/xzX7L+1k6XRzV92Tc7GH+6MqwwRtWuXpOcweEpfGpET7qSdGvWFFYB843hNeNagaYvwUqkG3XQwDa8ntwvlqf5r66eGQkbTdYGEmj26OTY6BgBDQRbGJiaw1G0jo6lOH9e7L/wQey8+735P5f/7Xc+973ZPujT2T/cCiytCa96zdl47nnZeXZZ6SLVXRjc11Gy0sybHdkgEE10CNgDhhbsXO08Fq03kgG8QEX4UMoko5jSqcDDo5qUEJN0oXr4gSd3wFNeN+o7iOLYdE85sWfp3yHkzTJ2YUkzawXzp62cybqqW1NZm4/tQ1ZHJ1Z+cZ0Md8cqo5lALRfpL5VmFtfdafTHqtnhAZT35ukMajjnX8k1XRTl5I038kt0u00ZX11RW5sboKkQelYILRojD5rp7Ft3uDNrUMID/RNX84ZnDYofP+CkTTDqR5acjUWHU+XDbTjAZyvgaC/ZZoaVxGPiKQJI2kla/zqySJ2dhI1SRoTXgeTXANEPdrelqP3fyIPsJL++K++K/d++pEcgMT761uyfudZ2XoeJH37prQ2N+Sw05Kd0Vh2BwPZx4pmwJci6FGtHV3bIHSStkcm0riaAlWRdBxKPuYr/Sn6aSbpqvS+an7SSZrp9eUbWIlNv/2KK+lkdCLQfqiGElVen9S0U9uaTJzYprYhi6NT+DPEdDHfHKqOZQC0n5UvMVWnDHNHeKccAAAbHUlEQVTrq+502mP1nII3EPosQzqg4U9mPGNmN3XxFDgWAyTpLlbRa6ty89p16YKAeSaPfZP9dgTCTuf5lJhJ1Pa6TxaBXLQ4ZI56sAxdSUNjK2nGFTWqAMdV8h7D7FSXAbTjr4Kg/3UK1riieHQkrSOIjyzQLUnahCQNmYylzVf5gXAnD+7LwYcfyt0fvScP7t6Vw8FQlje2ZOPmbVm/eUN6IOhJvyc7sL27tyf3d3dl7/BIhlzh8OUnPFrmIMII4bwZj4ipjvBgFUnRzxB/1WcBc55Skp4VH0k6vuzjSSJppqUYSfN0N1fT9upKX0mfjNR+sDV7/oSEHp0yUzdF2/gp4xRZHJ3CnyGmi/nmUHUsA6D9rHyJqTplmFtfdafTHqtnAe975uq0klx/o5m+cIRETT0iWgh3u13ZWFuT69euSa/d0XU3v6VNI9uXNjvZUyCYndDHmd7InrBf+04+XYwXaqG2mlTDhsosi3kpLxz/6+bmZv241WOASyfp2dAunwZcWQV2dQ4w6/x+GnwsLayK5fBQhiDgw/19OQJJd/vL0ltekZbeyd2SIfr49j4IemdHHoCk92HPSVOHEUYHT4U5/KiYMgtVJEW/HjUzT/6ao+BK2nV52jwPB/0uEVX2uZ2Ho47IbaIbEePy+KjL46oQ7X0SZdiJ+UklaaS2CT0RNF19v/RoKOOFSBptVhwlcjwkr46JFEjRU9uaogrKiAVlcXQKf4aYLuabQ9WxDID2s/IlpuqUYW591Z1OOy8va8PkLRoL+wMHSnzHuH4fG6JvT4O33W5Jv9+X1ZVVJeqlpSXpcP7Qd37DPo1jGuvKmfmlIqyY43VhqZQyLtpYzInQ8YM6Lmp/dnxrfX39axifPN1d44qjZK2HDu/WFFbDxY5a9XpQAwOn2dKbv456fRmubYjcui2d556X3gsvSueZO4JDYRmtrcoAA23Q6eq1aD7SxUe7/BlpzoEmmAbg6ukqJ+fj401Bk+gWCPZFXJWuxkzECXf+5Hv1YdVHv0qbUWwPnJM3bV5vYVzdmxbGVFOx4e0AQg/CEdfEPEDhq0BbLR4w2hsJ9awahHdt8/S2i80btg/017LhgtxOb6ub/MmmBCIIn2M8vDBOa38q3MOB5C/VBP344BGSNGGDIEo68a0DxEiWK+SmHEEOQLz7GFgH3Z4McSTMZ6QPcHR8CP2wBVu+uQwELRiEArviFBWEML8NXNOlGDdK4gMuulE8WWFAVOlqzATJ7HEnaAc3o9gebtKZNyvvPN7j6k41H6nBtZl0Z+i+4JkcvdyCeYHC98V3ul24FHt3vBI1kox4apykzLvKlJzjrrSwE7WJ/5n+GFx5aqI+rf3pgHb55a36vdyPFR4xSS8IDppCcNwKl5+7nCLhpIunVBnWNA4dZXYY4INAB1kmxfiIbpmkxhmh+y3ujxo1LgxpgOoYZ9gIut3BqhlkTHLu4cB+eWlJlpeXpdfrFY8EEjy+MtJF4mIiIGb11ykjn1qqUUTQdVkE0X7RNHPxzzc3N//P5K/xmOCxIGkfDiZ6hRl9Fp12PJYJLwjyqBkqPaWFQVcISYG2FZilL5DGRD7wTkr3pKwOz4J5JPzUEPRl7P6nt0udCXqeDF2tgVWxEjRWzbxRjNehl0DQvAZNkqae84T1y5SG/VRHuffVqsb3OCL652Amg0ecZLNIHjPxb9fX1+sXljyGeDxW0gFxoudNOhQ/1egEGQkhj4ugxTxxVOlqzEZsfyIP15gHbyf219BnzzU/P37gcK0YsgtDiRpgvyMZk5Rz0dPdiJ+aH9D82l/NW4EqbWk9Ox0wMyKC9ThJTo33sE2/DKm/D/0Y4rEkaYr7Ixjmqe58UBbXnzL7eaClypw0kfir6lSlOy0uIo8aDxHn3k3zJuGqzJ+efsExEMeBk6uPQ8ZxZcw5gOPdV9A+D9Dvc4FfFsvzNHpWT3Ji+0b/LNBmlpTOwwLahh/O+CWsoj9OqhqPGeZ+T/oyxVEVN08cHvbTVR7HgcfByFNaq6urKisrKzpIfVA6PF2V4MfczK4K0c7dWToPE9FfhZg2uk8CfGKtARQXNKPk8H1PN+8Hrsv1jymKzS9JmH0/iuu9H1HHuYAEXJzaxhzgp7apc3LWS2HZvKH+vP08jn9qayqzDH+u50+ZYvYf7Mo0QdLfBeM3Njc3v5n8NR5DNB48eFA1IzwU+AA7CzwtXev01rkZ5ksk+Kwq5ejo6JjYm6DK0+QpoblEysvzLAefIepzfwxXuY55tkTuj2GH6/O4GHZ/bkPEuDw+6vK4KtCGEx9RtCnASdFXNT5BEtHmPPB8TspvXvx56sK0fPmFPyPN52yHfOPYyF5mciqgGlqToj6x3Xk3BvXsswybsemYxFzXm6/wlP4McdvVX21m6mBL0H5WvkTMO8exuBTU/Ip8Xab7IdOyrQnvd7Gf0XVCjrpI0FVAjzeP1sVDGgiu7xN3TV/WF78LXX8+K1iulz0faKffBUH/SgrWeEzxSE93LzL5zwLTVhEDdRyMPHrmXZxcRccVNUVfXoCBy7RaB04KlJy4K+B19vLd75iX1hHtq/KI/hpPG9B/it3vfSn2h+TnA/9PEtLm5FvF4eRj0u9BiQTNsc6xzPEeV88u1DlJzyPo06Fifyjg1/98Kx4+0F7fOTw8/PUUrPEY45GS9EWBgzUnOQ5GDmA/9UXCXltbk/X1dXUZ5sClLafCMSeBJD4p1LgYeHtGqXFGsOmekuZjNzE5TtAc3zk5c0w7MfspbtpQfBWdzxUR6Jn6Rzx6mj0XdiC/dPv2bbo1HnM8ESQ9C07WJGMOWg5grqQ5mH1AcyAXAzgM4lkDOeIiyMbziHlV5XsRZZ0Wpy3zUdTxyuEym2DRvCu6btXq7krvr6xqPiZ9PMfrzpGcqXdyzk9xU54GoJ1+ZXNzk5+grPEE4InvtT6wOVg5aDl4fWXtp8A5wEnicWAvQtIXBZ8s6eb+XB42Tlv+o6hjjQqg+5KYlZzZlekkonuYffusQG/TvsSqRmKuOq3tK2dfNUdynrW9j0s7nBZos99eX1///RSs8QTgkd44RjyKSZ1l8qYe3uCzv7+vcnh4WNxU5hKvfTncH91FdESVnSP6iVnpcn2uI3Kb6EbEtHl8DM/yR1BflYdPsPHgZ1YeZ4H3n5P60bz48/RBpo03jmnf0RvHrA+dCqgGycn9hrKtVOU2KeD25Ta4CyRvkWcA7fPtLsLHzU2l8RTWien1lzGVyPOPmBkHPeN0/E3G6DNl/4kk7K4L+5kfjM/rXzO3OQA9FBEpUMAVs/JGvEaZ3bx2OTu87JnbxxeW/AK2v34e+gnC03H+JwMHM4+8uYrmNeqNjQ29Ts2VdVxV+9E4ZVFiOc0EcRVw2XWK7XEVt//8mN7fF3j8UQ3P/7LKObaLqIhC5O5ZEfN1ScD2se9wDHY65eUqv1Tlp7bPOk5PxGmzOXW5tD+tEO5OA2PrnYODA344oyboJwyPfCX9qOCD2Vc/+nlBrIDio1quYzxdv3GFaSk+KUQh6EZCcr0jt42uI4ajTZVdjI+uIw87qtISuS7GVcHj2R4O6ijUcRKNq52T8jsNvJ3PcwBwnrRcRTO9rvziSnoId7zo96QTYFuswKbSWXuZikZhnZYKmFq5Ja/qoj+AdS7azu2mTVBshZJBVMeSMg+6VbC4ogy4nsbC6gCFZwpKzmnF3O3Nvs7s/cyFWKR/eb3mgd+InlU/3ycG2KSgtuXMNBEn1/E4qtNgWz5A3/ta/eGMJxNPLUnncAJ2ovZnrN2l3gmbAzyfFE6aIHJ9nibGV9m6u0hcbkPM01Wlo79KPwtuH9NQIknTjTYXgUgCZ8V509rpbiPpMYh5OLB+orrTZA1bm+TNP43yOekpE99+VxJFfGk4FQ/Ediu2P5oUz/pOp4so81AnwBRsD8YV+bMW6uXPdF9z1/uMXn+GFOTMD2Wg/zhBu52ny1GliyjrNBuoDX6r7PK8S5uynWflP79eszEz3Q625e9vbGz8YQrXeMJQk3QABy4nFk6uTsokaV6v9lU1xSYfs42DnX6fHGa5EdS53iccIreNeeRxhOujXY55uhgXdVXxs+D2MQ3l6SBp6zN0KdZPjKRPlTVsczKNKOpZOJrgGIo2KQ1Lf0JhAzfPV3EKks7hedr2lzb5fo99xPuJCW8Ss1d6st+0+f3ndrl6jmlnYV4cMavu50fKt+qFJhOv08X1f+C/Wl9f/73kr/EEoibpCvhk62RNgo4kTb2L23HQ0++Ik8i8CcXjcpsqf+46GHbxcI5Zulyf55G7s8B4n0AJhl33dJE0+wyE/QPuqbKGbU6mEUU9C0cTHEPUH/On1SHz8vzyfBUXTNLeF3z/u3j/iH2ELlfPFMY3W5DGNEGfhJNsZtX9/Ej5ziTpi+v7wD8BQf/L5K/xhKIm6RngILZJ1yZgipN0JOvop61PUA6fLHxSyuH6PC7qcpeosp83ic3Txbh5OiL6I6h3iWGfhOuV9AKArRFpNYp6Fo4mOIYij2iXYFl4H6VLXWFY4gJI2sdD7AdKupnkBB1dxnt/OU2/Ocl2Vt3Pj5Tv5ZP0vwZB/2ry13iCUZP0HOSTDSddJ+bo5qfCXaqQTzh0XSKiLneJKh0nNCLqHLN0ud7DUT/LH0G9Swznk3C0uQj4ZHueSfe8abmv2Q98v1tfOCtJJ08FinoWTpGgEkXbZEaqxo/+0c3yVVwASVO8D3D/R+KNbpWOrveVs/SXk9LMqvv5kfK9RJJG3f8ABP33sY31ndxPAWqSPgE+mH3S8Qk5ihM0ydp1PmF7Os+natLJde6PbownqnSc2IhcT8zTxbh5OiL6I6j3uFgPn3Rrkl4AsEVPSYHjKOpZOJpgJoq2qTCapDvaGEc7tZ0yQ0B3U1TSzvZrUZcMcd/m+99PXzPswrCL29P1fGJ+p8FJ6WbV//xI+c4kaeJs20Sg3u+gj/FO7ntJVeMJR03Sp4BPZk6+PjlXiRO3T9wUIk4eVRNFPjnRzXXEojpHlZ2D4SqdY15aR8yDEy3BMP0+SdONdhcBb8OqtlwU503r/cD3s+97vuDktHmbeUxTtlWRV+HAE00zuL3azQEJm7aFuH30J5fxcf/F/RkJ1ve7y6yVNMUR88oxSz8Lp7WP8HY7H+blcba6oV4fQL5ev/Lz6UJN0meATmRJOClHv0/YnKTzlTVtZqV3+OSST1in8UedY5E0FNYlxhNV9jk8PeETL8M+IT+dJO03Ti2+vcfrUqYt4goHntw8wO3VbgrcB3CC2reDb/miX9PSLYySDsj3te9jd3N/FLf3vkE35utwHRH1i+IsaRyx7LNjVh5nqxfqdIBt+vvr6+vfSKoaTwlqkj4n8gHNcJyofbL2CdzjKVFPIXxyoVs10czT5W5E1FXZ52nysGOe3uM4+RIM+2T9dJP04ijtYxuZv4grHHjmZO/2JdEyp5QvHVfD79tRun7wWKb1/JxcKb5vo7iOdlE8jctl4jz5+3ZeJWB7fnltbe1/T8EaTxFqkr4E+ERH4USdk3GM88k8TujuVk00uc7DdKM/R9TldnTzNHnYMU/vcZyQCYbpr0l6cUzbezuZW8QVDjxzsrf4SNEGzQ0/zM8E4eQvP9XqB42U6X3r+9X3rb8JLJK027kwTHg+l43zlFO089XBP8UK+l8kf42nDDVJXxLKCTBNfmkCj+KTuU/orvf00XXEycf9s9yIk9LlafKwY57e4+KE7BN5TdKL4bg928raq4grHHjmZI+amVtpE/umZ2iu/3I3+T6cJb5fZxG04yL3+SI4T3mn3WeXjN8FQf9K8td4ClGT9CXABzldn6woPon7pE7xyTwStU+eFA9H+AQ0ayKq0kddnp5uniYPO+bpPY6TNMEw/U8jSfv+Zfg0OF4XtpW1VxFXOPDMrDpjLbJq+6hzvbu2b8p9SfH95+Sbi+ujzUXu37PiPHWoaq9HAdTjGyDot7Et9aNWTzFqkr5g+OTnA90nM580PC6f0CNJO9yGEtO5vwosp2qCijr3R9s8TR6OqIrzvFxc5xP4k07SFN9/3Je+P8+S93QatpW1V6EvHHgqszcl4y0NXVUFuIL7o9x/3l9dnHydgKPENO6nXAWcpx5n2WcXDdThHWzD10HSHydVjacUNUlfMDjAKZysCZ/A3CXc9YndhWGmdXvXRTeu0tw2x0k690c3T5OHHfP0UVzH7XhSSZrpXLh/KE7Qvp9Oi+N1YVtZexVxhQNPYZ6ns3izOR7HXeD7opFeuenCbzgbMZenr3OSvsh9eBk4T/2O74OHC5T/MepPgn4nqWo8xahJ+oLBAe5ClBNhSU7uEk7MTroUt/WJ323o0i7qHJ42So48PtYj1s3Fw+56GtcxHOFxUXyCJ0lfxgTvdcjrchqclLYqPurop/jBk7+Bzkk6tgft3I1CTLvTbaQxZZEFPI1a4welmKvlsa3dfzwx9bY/SnLW92TT3yQpk6jLeMvH0ji8/KsG1vOseJTbhLKHqPvbIOj6UasaipqkLwE+yONg90nDJ7oI2kVx5LoYdp3DSXsWiROud5sIr1esXx4mop+IZeTpOJnb5D99yjTP4zyoaovToip91C0ST2GbVq2kI8FF+P6geH5lvskWweOlT8PzZvbuj21fxuU5JTvaK0Gn1bLaW3rPj7bmWhlXHeepY9y3Dxso+1c2NjZ+NwVr1KhJ+rJwEQOdeVTl47oY57ZOwB72OMJJxG3yiaxqYos690ed5x3BeIoTBcUJ2if+i0RVHRZFnrYqr6ibFU9hm7JtKd7O1Ht7+HZ7HjGd+x2wVhep1fVwgRSMbWp+utPtX66omSKUAYWL27p4AYwrCpsC0yXvFYTV+2yI++FhAuX+Jgj6X6VgjRqKmqQvCZc90PP8GXbxST/qiUgi9EfESS2mcdcR7dwf7V1H1wjC3LiKdpuLRF7P0yBPe9owQZ23b2znaOvb7brcjUArqUuSdr8CXs+HbjxDoSvgQNIuHrZELMvKg5aZmI0SebnPDDwtn7wVKO2uHs5Tt6r98RDw2+vr67+V/DVqFKhJ+pLwMAd6LCtO/NFPkDxcYpocjHMbdyk+8eUTYJ5XtKNEsp4mgYtDXofTIE/r2xsRw/THbXB7Smzj2HYnwfObdiFMWhHnwmv97ZZd79doCN1p2xT209101Wt5qA8uidoCkKLKFo+tCDqiTHsVcZ66LbK/Lhj/CgT9m8lfo8YUapK+JDyCgV4gL9uJIpcccWIjwfiq0MnGEe1cPyu/KE7QlItEVdmnQUxftT2z/A7qTpKIuP3eHlWCWDOKZJr8FLZnvGvezL08HkjE/OnXWBoZ4GWIeSqScwwpiW2GpSC0zJmJHi2sbmdDvr8uEyjrf9/Y2PjlFKxR4xhqkr4kPMyBvgi8PlWuT2h0OfETTtJ+yjYSdZwAqYt5ud8RV850Y9qLRF7uaRDTxm1x5HnncS4RDHNboz5uu/vZPvHgJQqsVMyvPnNTPNPpqW69AxtlKeumgyr8MVlha0kVamce1M+8RKGvgtp6fFkP9181WN3OhnxfXhZQzu9hBf3LqGv9spIaM1GT9CXhYQ10x7xJiXFen1iv6KeNEwbBOF9FR6KmnZcV83SJZE5E+4hocxE4b34xfZ7XvLD7o863N7pV7cBwvKbsMFv1FRLTajz/uL94LRlJGc068J3btg/GmpS2drd2SpyI2KtLp6g7nJlEPRVnmbEO7r9qiO11WsR9eVlAGX8Agv77qGdN0DXmoibpS8TDGOzEvAkpj8vrxLDbxBUdwTgnavo9bYyPbm43CyfFnxbnyS9PW5XXIjYR3j7elrFdY1rXF6erAyzIH5Pj8aW+jDKSLr5gBb1GuRsQt6CoU+HE2ARVeQxzQ7mF/+ohb6/T4KT9e14g/28cHBz8wu3bt3eSqkaNmahJ+gnESRPUvEmoKu0s+1y/qB2xqG5RPKq0OYw0E30lf9SdFpbOpYRT5HGO5Lb49tgd/JWkC8ytU0pSTdiebk76R4yztjdxkf0hB/L+Dgj6azVB11gUNUk/gThpgpo3CZ12cqvKK+Yxq6wq/bx6nYRHlTaC2+3bHv1E9Eew7HnlWzqXaVQTtedFlyQ9i6INs+rliWqSvjgg33dardbbq6urHyRVjRonoibpJxAnTVAnk8KjwXkmx0eVNsLbLndPyv/k/eEyDSXpY2rm5fnNX0lrDsezNaQkNUlfDJDneyDor9YEXeO0qEn6CcRJE9TJpPB44TIm1YjT5M/2q2rDeXmcvD9cprEYSc9bSdckXYWL7k/I7wPUh+/jrj+YUePUKG8prVHjMcV5JuSLxFWpRwnWZ06dKj66UePCca8m6BrnQU3SNWpcAJygHy5RXxTJOplHqXEB4M1hv1gTdI3zoCbpGlO46FN9TwJOIt7zEvOs9AvlW+wvusf33by92ShOW1eBL0epcVZgHB3A+QUQdP3JyRrnwoVck364q4caxMnXMWdjESJ+mvbpRR+YVLXd2cuYvx/0urR6judflhniCjtLF38jihRz6z2/bo8Sj7L/ot35gpJfBkH/nmlq1Dg7zk3SNUE/Glw0sVxlXHYfe7zb0tvmpG1I8U7Sj8HNX+fBo5qXaoKucdE41+numqBr1HjUIOkucpBRNVbr8XvRwJz4WzVB17hI1Nekazz14MFmldSocUr85tra2r9K/ho1LgQ1SdeoMQNPFlEvstqucQ7UBF3jUlCTdI0ac/DkEHV9ZuASURN0jUtDTdI1ajxViGRdr67PA94kBvn1mqBrXCZqkq5R46mBE3Tu1jgtwl3cv2OaGjUuB43t7e36cLpGjRo1FkT9mFWNh4l6JV2jRo0ai2On0WjwTWI1Qdd4KKhJukaNGjUWww5W0b+wtrb2b1O4Ro1LR03SNWrUqHEy7pGgsYKu38Vd46GiJukaNWrUmAOQ8weQr9UEXeNRoCbpGjVq1JgBEjSc+nvQNR4ZapKuUaNGjWqQmGuCrvFIUZN0jRo1ahzHO41GoyboGo8cNUnXqFGjxjSUoFdXV3mqu0aNR4qapGvUqFGjxDeGw+HXaoKucVVQk3SNGjVqGL6xt7f3C1tbW/dSuEaNR46apGvUqPHUYzKZ/FsS9O3bt3eSqkaNK4H63d01atR42vF7q6urv9xoNPhO7ho1rhTqlXSNGjWeZtQEXeNKoybpGjVqPK34nZqga1x1NHZ2ds59unsyqc+YP0xgUkm+pwd1H6txkUB/+lfr6+u/mYI1alxZ1CvpxwxPI0ETT+t217h41ARd4/GByP8P1+v0t3O5h88AAAAASUVORK5CYII="/>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41992" name="AutoShape 8" descr="data:image/png;base64,%20iVBORw0KGgoAAAANSUhEUgAAAekAAAHdCAYAAAA5JYEsAAAAAXNSR0IArs4c6QAAAARnQU1BAACxjwv8YQUAAAAJcEhZcwAADsMAAA7DAcdvqGQAAP+lSURBVHhe7P3Hk2XJdecPnqdDZqTO0roKBUmAAEgIgmQPaWxhvZk/YJazmE23Ga23Y9aL3x/A5SxmM2Yz+7EW1mQTIEAIEloWgIIqXSlDZIaOJ3/fj/s9LzxuvRdaZZZ/M09c5dfFcffz9ePX732VX//61wPLyNgnBoPcXDIyMjKOC/1+/99/4hOf+Pvi8AOoFtuMjH2hUqkUexkZGRkZR0W1Wn212B2J7ElnZGRkZGScEQaDwf/rYx/72P+jOPwAsiedkZGRkZFxRqhUKp8udkcik3RGRkZGRsbZYdfp7kzSGRkZGRkZZ4eLr7322mPF/geQSTojIyMjI+MMUa/Xx055Z5LOyMjIyMg4Q/T7/bFT3pmkMzIyMjIyzhYfKbYfQOX111/Pr2BlHAj5gyYZGRkZx4rvfvSjH/1isb8Dld/85jfZ4mbsG07QmagzMjIyjg33RdKXiv0dyNPdGQdC/uJYRkZGxrFj7ArvTNIZGRkZGRlnjHErvDNJZ2RkZGRknDHGrfDOJJ2RkZGRkXH2GLnCO5N0RkZGRkbGGWPcN7wzSWccCHlVd0ZGRsaJ4LliuwP5FayMAyGTdEZGRsbJoNVqTT7//PObxWFA9qQzDoT8ClZGRkbGyWBra+sD3nT2pDMyMjIyMs4BBoPBv3/11Vf/vjgMyJ50RkZGRkbGOUC1Wv2AJ51JOiMjIyMj4xxAnvSzxe4QmaQzMjIyMjLOAUTS2ZPOyMjIyMg4p8gknfHogtfD9iMZGRkZ5xGVSuWDq7t/+9vfZquV8VCiTLjp8bh9wGtkqWTizsjIOC9oNps73pXOnnTGQwsINoUfpwTsx470Wno+IyMj4zyg/K50JumMhxJOstVqdYfUarWwrdfrQTQqDdJqtcK20WiE84TJJJ2RkXEOkUk64+HHYaaos/eckZFx3iEHIpN0xqMBiNql3+/vkF6vF6Tb7Vqn09khnPNw+Xl0RkbGeYJs0o53pTNJZzz0SIkZAmbrBOznt7a2bGNjwzY3N63dbodwKUFnLzsjI+M8QHZphyedV3dnPNSAaBH3nJ2c0/MQMuTMPuC5tD+nZt+fYyMZGRkZZwnZre+++uqrXywOM0lnPFyAeNMtxOpkzFQ2HjOEnAoe9NraWrhOWMh5enraLly4EGRqasomJiZ2ELZ71YT3tDIyMjJOAbc/8pGPPF7sZ5LOeDjgZOmEyRYihVTZZwp7dXXVHjx4YIuLi2G7vLwcyNkFAicsJD07O2tXrlwJcunSJbt48WI4B2HjZROvp+NpZmRkZJwGZIOG70pnks54KJA+Y2YLQePx8joV09krKyt2+/Zte//994Pcu3fPlpaWAnGvr68Hbxoi535IGEK+fPmyXbt2zW7cuGGPP/64PfbYY3b16tVwDSInDcK7V+3bjIyMjJNEr9d7/qMf/ehb7GeSzjj3cG+WKW33ap2kEYgYgv79739vf/jDH+ztt9+2u3fvBk8acsaD9sVikC7EPjk5OSTq69ev29NPP20audqzzz4byJprhCM9n/7OJJ2RkXEakJ36yquvvvpt9jNJZ5x7QJSQqy/8AhCnE/edO3fsd7/7nf3yl7+03/zmN/bee++FKW88aJ5DE4b7EQDZ+odOeDbNdPdTTz1lL730kmn0Gsga4uaaDwRcMjIyMk4aslX/V5H0/5/9bHUyHhqk3iyEi3d8//79QMqQswac9tZbb4Wpbqa/fYrbPfDUE+YcHjbPrm/dumVvvvnmMA488YWFhUDyPjDIXnRGRsZpQfbmYrGbSTrj4QAkmXq0kC4kDCG/8847YZqbLcdMf6fkXL6ffcSJnvB44xD166+/Hoj63XffDc+0fUV4RkZGxili+K50JumMhwKQKiuu/RUpCBZPl2fRkDPe9Pz8/PBVK5/aBpAsMuoc4Dz3EZdPm/N8m2MGAoQj/YyMjIzTgOzNlWI3k3TG+cUoYix70njATFczPc2xP392Ah6HUdeZ/mb6HHKG9Fl85qSfkXHWoM2mkoK+Mk4yHj6ofrenu0dVapYs50FAuu/AQEHGkDLec/r8GAIvI41zlIHzKXC2EDLT30ybEy/7eco746zh7c/bbyp+HqRtHcl4aPFUsc2edMbDAwwRRIxAnOmrVfv1oPcCcXjcDALYlr/znZFxFqANpkJbTcX7Riqc9/AZDw80wHqs2M0knfHwwI0NpAk5O0lDqm6oysboIN6Ex+8Gj3R8AODxZu8k4yzh7S9tp7R/7w/p53A55pq3YSdt7yfepjPOJa4W20zSGecfZYLkGOPj3+Vmi5HC+KQgPDJqCnwU0vg9zWzIMs4LaMe+eJK2StuEgH3Wh/UTvHrIR3x4TMMxj4EQnxVKSTu383ONTNIZDw9SsvV9gGFxz6DsHXgY3+4Fj5c00nRcHNmYZZwVvH0CyBYiZt0En8F94403wquDvELo7/vzpoJ/hY/XC/1zuZA4xM3ANvWwc9s+X1AdhufSmaQzzj1SsnQCZeuvY3Gcwo/L58eBcGmcfI2MX8RiOy6NjIzThLdRxAmatw8gX14Z/MlPfmI/+MEP7Pvf/75973vfC1uOXX784x/br371q0DYN2/eDOQOWTMLhWedSfr8QfURvOmKRlu5ZjLONVKCxJhgWFjVjdfwz//8z/azn/0sfGmM846UWFPjUzZEqfHjHn5Ygx/dePnll+0zn/mMfe5znwvf9Z6bmwvXM/YH9Iyk+vXzjvL5VNA1kp4bF8+HBd7++OQtrwjS5vlGAK8Mpm8iAJ8WZ6CJzmjXfP6WX32jffPZW4Qfl+HnWv2X31y/GWcP1cW/kR36RrY6GQ8VIGmm5xj9I8CNtxuYgxoawqdEgGHj96WRbLwOD/RJfQH05zIOHt7vgZTK4fcTz6MK9EPbh6Qh6F//+tfBi8ZD9i/l+fQ2U90IU99cI8zPf/7z4HEjr732Wpgih9x5Vu2DoozzA/WD8NWxXCsZ5x5OoC6Qc7pozMl6N/i9u8EJgnCQgE91jyKL00JKSg+LOFJ9c971yHnXtT8PTcX1n+q9XHec/zAJukAHtHemuSFjf/7Mt+b5qA8f4vGFY3yTns/aQsII1yF27vnpT38aZp/YxyPHA3ev+6wwqswfdlGdh+nuTNIZDxXcwDOt56+c+AIYkDby/YD4PE4EwideFtawOpb4SYtrGQeD14Fv0bPPglBnrmOIhS2DLtc14gTOfcDPe519mIAO0RvkC+FCrulCsHQRmAvhXdAr+oXIuR9ix+PGm+aY8PvtMxmnhjn+ZJLOOPdwo5waZoy1EzWCIeI6huagxgYD5fFj7HzVLIJRg6g9TDZke8PrwAW9oT+vL8gZsmHaFq8QkkDQN4TjMyQI9ZoSsxO1n/uwAE+atomO0BlbBjfoczc9eB1wvy+EpC5o1/yIDB45ZI+u0WnGuUJe3Z3xcMGNkRsdnwIcZ7A557JfEBcGC6JGfACQcTBQRxACgv4haMgZnTINywpjvDima3m2ivBMFe8O8kh/zYz7qWuPz+v+wwInWnQIuaI/X5k9ilg9PFIGuoSkadeQPGTPYImZjNzOzxdUV+GrY5mkMx4qYGQwPngFLOpiu5vBJvxB4V6fe88ZB0NKEugQMoFY+CEUnotCzCxc4rkorwb96Ec/CluE56UscGLRE0SezmQQH3Wdxv9hgesSMkUg2XEEPQq0YxfAvZAysxbExwCKNp9xrjDBn0zSGQ8FykaGV0qmpqZscnIykHVK1Gm4/RjyssHHWyNOVncTP+9MOzlkfBDlugHsQwIYf7xiPGTe1/3f//t/23//7//d/v7v/96+9rWv2be+9S37zne+Y9/+9rftm9/8pn3961+3f/qnfwqv1vGuL+8B4+0RD8Tkz15HEdSjDidWL3s6YNkP0j7h96BLdMpAKHvS5w4z/MkknXHu4UYFwTD5K1LT09M2OzsbyLpM1KBMHOOQxg1BQ8zEOyru/cT3YUKqD3QIMPx4aJAr7/Hy+g9e8g9/+MMgeMusLGa6238LnCluX8zENbxs97C5n+tMyxIvZJLrYTR20wvX/Lq3eUf5WsbZQ/WQV3dnPBzAaDg5Q5iIe9IXL14MH2mYmZkJHi9hMTZ4G254dhOP39OAoPlwydWrV0O8DAQ83oydcL0BdOf7eLz+Li9k694y5Awps2hsFNlSZ3h1PCtlMRPkjIeNMAUOUXONadm0/j4MoKzomLbvz/kZDI3Sg5/bTby9+3P+vR4bZZwdcq1kPBRwo+KGBeLE03388cftySefDF9P4tinpvcLDBZwD/ry5cshTr4yxteYnKQzdiKtD4RjdOkkywpkvGL/0AaEnS4G8ynrlDg49ulXnpPyVTmImWfYELx71Dyn9meyXn8fBtBGmUFigHoYUvVBlIP7fcDr5A8+TDo958gfM8l4eJAaGIwLxMnnDCHT559/PhA1ni/GxknDUTZOo0B8eNDE88ILL4Q4IWtI2o1XxjbQKXpGNwjHkCbPNiFRFonxeo+/4pMSq9+/W70QDrKG1FlAxpe1fvGLXwTCJu4Pm0dNGdEzs0e0SQaUEPVB4HXmW9o8cSHebzLOH3KtZDx0wMhgYPCcnaTZQtJ4GgclVQwgRg9v/MUXX7RXX301EDWeNEYxk/RouLF3w58+i/ZvS0PQ6es9KVHsBq57nBAy8bHiG6+cZ9ekMW6F86MGH4hAyulaCfeo99IlcH0C4qIOuJ+BKcJ+bufnD2+++eZjmaQzHgq4oUKAexUQ6xNPPBG8XkjaPYz9GC4HcWKkeA797LPPBqLGo+Z5d/YwxqNcJ3i2eL5Ma+P98oESnj+nr/ak9bJbHaWEgkfN6m48aBabQdL8qARpfVgWkVFGJ2lmkPB+nVgP0taBx+VrOvwHNnI7P3/Y3NycyLWS8VAAw5I+g8Q4YVhYMAY58+s+eARO0qm3tpcR57pPdz/22GM7CP84vAvycVg5r6Au8HL92TICGfORDUgagnYSdey3PGm41FP2qW9Imi0DgA/Ls2nKR7umvUPU6RT1fvTK/Yjr06e6WYNBu89e9PmE6mkmk3TGuUFqbNyopPtOBg7Ccx4D4+80s8UAce4gngFx4Zmkz+iIw/OQsRPoxUnahefRECdT0f5uM/WFHp0EvC5ddgPXUwKG8ImfAQAkzcIyiJu09xPfww7as796iNBeIe79wvVDW08HuGy9L2WcL6hOrmaSzjgVYAQQ4AbVBfh1NxapODmngmH2VcA8B+Uc5IwRwwClRJ3GnSI9JlzqlXi65by4ZEQv1+sCL9pJmq+LsaV+wG563QvlMHjODACY7kZIJ53y3m+8DxsoEzqkXTNN7VPetPVyux4H1wvhIXg8cqa7iQc8inp7FFClwrJkOSkBo865cWcLUpJE3Ni6OCH4fRhrvCi8KYw2ZE04jE/qTeNpIOx72g7CkyaGjnsI4+SP4Set8j0Oz9c4eDnK96fnR10vY1T48yYAksZzZpEX9eLvQaNDrrEdpS/X4ygB5XQ4z5Q6BM1iMgYETtLj7ntUBKBHSDp9vEMbPgjoD9znz7fZB+huVLpZzlSey550xoliRKMrrkT4sV9zsnbCxnBgmFycDPCgWEjEu7isIubjGRgfjBcLwPAQIF7Oedwev+9DyoThuRzhMVaQtH/LGLImTQ+/Xxwk7MMMyukEQb1AzOiNbUrMXnf7RUq2o0Aa1DfPvt1jp94cj6L+KZPrkjbLNDVtFsI+aNt0kmaaG/EB6qOot0cBmaQzThTe8d3wIpzDuLuHizj8PJ4w+26YMMJ4TBAABhovil9N4tOR/FgDzykxWLw69fLLL4dXsvAUiNtJgnQ59vjxoAnDSm5fzU06PmXrC588z6OMmJfpwwzKDykz3U39+ODmqHoZdb+nlXrt6atY1K8PHB41UHaEdosXTduFbEe1y3EgLPfTV/y5tkvaDzPOB1TfV2v/6T/9p/9aHGdknAic4DCebkRdHE7EbCFGDD2GGCMMaTKlDRHzxSlew4Gg+bAFAmkTP6uyn3rqqUC2GCKMNwY9JVrSR9yD5h3rT33qU+HVKwwX6RFf+lOAad6AlyeVFOVjx3GdP0+gDn1gw2IufhCDd6OpL+oQvY/CYcrm91APDLIgKV7BQ6g7JxrCjUv3YQflQmjXPOphNoEtbX0/OvV2T3tnQItwjD6Bt/HTxsPQ1s8I/5pJOuPEQQd0gsaLdXLG2GDgMeYIpOgeEp4sBohnj/7aDR+z4HeH/VOTTHVzDe8N4/Pcc88Fo8N700zjQc5OsKRFPkjfpwsJ++lPf9q++MUvBkNPPJAMgwDShqgxfqPIfpxRGXUtPef7qex2/ryDOkW//glPdAdJU3/obByOWj7SxROEYHi8wbNViPpRJ2lAGWnX6JzPryL0HbBbuel3DGx4zZDBKe2fGSd0R5zcm0n6fEF6+WEm6YxTgRtOJ00MOOQHMeK98tlIvC+eM0PIfE4SLxkyZgtB+4csIGYMk//WMHEz7YfBwUPwqWs8K582B2wJh5F65ZVX7POf/7x97nOfs49+9KPB84aYPQ3iJz+QDWTN4IG0IOpRIA8ufpxuHeXjhx0Yd+oSfUHSDHKY8UBn1PM4HFUP1BckzWALomYtAgREHT9qOnZQLspHm6Yf0V7RNQNZ2udu+gbUFYTMjBMDWvoK+wxuiM/751no71Gts6NCdfLbTNIZpwYMACQH2bE4y71liBni5ReSWAQGQUPKCPuc4xk0BompaKZWMUo+nYrxwTvGg4agmfLGcPuiGAw6YfxZHIYJkv7MZz5jH//4x8MxAwY8QLxz8kG+PC1/9kmeybt7/pAThtENnAODUz52PGrGyEkaovD6w8NDX+hlHI6qB4iKuoR0qGsGXgzMyM+javApl5M07Y426jNNtNF05oKwHh5wD7pCT88880wgafoKgxz6hdfVWQ1yHtU6Owb8NJN0xqmATghxYUgwKBAuXhfPlt1bhpDxZDH27i1D5IR3TxZy9GlsJ0LiZhr72rVrwQi5wcazQjBOeF3+3JJrfJebKT/Ccg2vHA/ap9DxBH0RFOQMWUPaCGG5npK2G7lRxoZzLqOQXi/LeYXnDaOODhhoUW/oEB2hu7R+ynJUQMZOPHjREA5b2gHxp4OkFMeR9kmirJ9R5aCMTtI+wKWPMNAE3I9uXBiostCMwetLL70UBqiQNI8JIGhPz3U6Kg8uIL12XDiJOB8FSC/3M0lnnArohBA0xAZBY8whZkgaYkynsTHyKQlyX5mYHd65MTB4BRgeCBgixpOGgDFEwNNnC7n4u6YQN4MBvEAGDngneII+ICAP3EeeEAyibxGuMYjwZ9eAfJGGeyZsH1WgH2Y6IGmmvNEluqCuvH6OG8RLvULSrCfAO2SQ5iS9G04qT0cF+UplFDhPW6JdMlhk1sIfL9AGXedOzq4fprb54RhIGrJm8Eo46o640Bv3lAc55f7mGJe/w+K443uE8FYm6YxTA4YbAw4h++psSBFyxtj4NLYbDrwFNxLeidmmAtwwQcqQM0aJLQSN4eE6nh3PmJnShoQxcDyfxrvG2JMvCIa8MVAgHz4wgHghbOLgPASOUSQO7nPhPGXEiBIn5I/Rc6J+FIFuGaQ4SbOlHp2kTwroEx0zyKK+8Qwhaeobfe+V9nmsD/KUSoq0PFyjbdIWaYf+WIZ9+gzl9xkjHgHhOfNY52Mf+1ggaNo8bdlnhmjbEHqZoEE5Hyl2u3ZQHGdcjxgySWecDuj4kBijfp41Q9B4rhCik5uT4n6NhIPwhIN0MdoYaydpDBZxY8QgZwYFkAlThRgmnwbHI2awAMlwzUmauFPBCDphk2/ihawR4uAaBpJ4EfbJw6MK6guS9gEOgyDIAj2gr5MCOk09aR5duCe9H32fd1Igf14O9IieaXs+eGXg6G0R/Xsb5DptDl0wu8CiyD/6oz8arr1gxonBKnVF/2O6nPtJy3XifdDzMEpXnBt1/rA4zrgeMbz16FqPjHMB73x0fDxkPE6IGsJkFI+BwOBgFDAILgc1Au5ZYKiIl3SImzQxZoD4yAfkyuAAQsFIEZ5zTiyEG2ecuE5akDRpURZI31ejMwCB6Ek/nfo+SFkeJqBPyslACP05eZw00Cd1kRIXxy4PI7w8Lug21S9tFIKl7dL2IFx/Hs9AxR/vsJCO16t4//+zn/1sIGkGMQxiGUAxUP3lL39pP//5z8OHgH7xi1/Yz372s9B+GWzRpomf/kSdkgfwqLbh845M0hknDjc+ECbeJgYADxSiw8Ael1HFmEHMGCLEiRfC9QVGCMaMcx6ePKUG6SCDBMJjQIkDA8rgA2Gf827gHjW4flISQdjnnJPlODkOkA7tijaUpvmwgrxTDtohgj7pI7RR+gwDSn/zATLlOqTMGgzWYjCLBEEz9f+FL3zB/vIv/zJ8A4Bj6orBJMTMV/rY8s0B4oKkv/Od79j3v//9QN6sEWEASxumD5GO69jr3XX9MOv7YUEm6YxjA513FOjIdHQ6PB4mBO2kiJE9ro4OQfg0NIJxI13iZwoQckZ8lbcvlMEj8bwT9jAGn3KQNoMDPHOMaurFP4pAZ+gKvTupOEmfJNK6cpI+znZ0VvDyoEv6B22JtRrMzECcEOgPf/hD+/GPfxy8Xq4R3h/b0LZ5W4HFYXjRTHVzTJ1A0HjN7jH7bA9tlUEl8XMNoiZ+wkLg/miIQSj1m+q5vM04GWSSzjgWYDgRvFAHnZdzdGyMDkaB0TnGx71oDLrLUTs78UGMpAVBk4YTB/mAjBGI2Z8b+2taELcvMiMez9teeXLCAIQlLQYIGDUv46MMdNTtRk+aslPXx1GXe4H4SYf09ltX5xVpWZyg6St4zpAnhAk54+1+61vfCkTKOV9JTzsjDv+gDwvFeB4NadPXIGXuIQ68Z+Klnzi8f5LWv/7rv9q//Mu/hC334HFD1qzX8CnwtE27zh9W3T8EuJhJOuPYAXGlBhTD4x4mo38IjHOEKWNcZ9/LCHAdosCIYLRIG0J2b5m0uO5eNkKeCE9+3RuBvN2zHpUm552Y060PTkiXAQLxp16lhz0oRt037lz5/EGOy9dS+DW2qQDKiL43N+OAyAlzL+xWz3vVNSCMkxqEw5bj/dx71vA8ehnQIWVghonnwXwrAHKEKL/+9a/b1772tUDOP/3pT8PzZPoQ7Yvw7HMPfYq2ixf9kY98JLRnrvEJXcj2Bz/4QSBbvGJ0lYL6ot6oP+LBy4bMue+b3/ymfeMb3wh5YVqca6RLnmnz9C/6Szo4zzg+qI1kks44frgBp/MjdGiMik+vOYGNM6icL8teIIwTBsTLPsYDw8UqYK5zDQPjz8QxYuwTFiLHE0lJ2svhSI9938O5UF6MHWlh+EjXwx4W5TTGnQPlc/s9TvfL4tdS+DG6W1/fUHk3Q7mdKPdbZ2XZLwjrA8CHjaQB+SS/5J3BIlPOrLaGVJlu/u53vxuIGZKEICFtnhMzAKSNQYq0MUjXPWraMM+feSeaeoHsIVqEqXLInPTSunUB/uiHNPCc8cDxvskH8r3vfS948MTL4jXSf1j0/TAjk3TGsYDOmnZYOjujbASDkhKoG3OMzXHADQ3xYawxMngEpEU6pI9wnTy4UU/zQ/68DKk43JCNA2GJn/QgD4Q42R5XOc8jKB/6Q9hPdXaS8PpB396WHjY90z4YLOIdQ4Z4zP/wD/8QPFeO3fOlvaZg0MmAkvt9WpzBJm2UxWMskqQ+eJ78k5/8JJAq12nzu9WPt1/XLfVJX4KQIWxI+qtf/WqQb3/72yF/DLrpQ6dZ9x82ZJLOODZ45wYYDJ8Go+NjaOjwiJN02qn3IsG94PdjuPBMMF5sSYt0MEBcg5jd6yJPGBjOcc0NPXIQg+PldiOHwSI+hP2DxvewAJ1TPvSInl2HlPWo9bkflHX+MOjZ9UKbg4AhULxTvGcEj5kP/eAdQ4BO0PQjB/0KQPD+NgH9ivMI90DQECvxsw7ECXq3enF9puAc9xIH71bjkZNPVojj9TP97XnMOBlkks44FtCZU8EYIE6GECbCVLeTtMPD7mZAdkN6LwYF44VRwchhvCAP0sQwlkma62WSJv/7hYdlmxIG8ZEO+weJ72GB65typnp1I3/YujwI0KvrG2H/vOsavaAjCBoyxmNGILz0QzDeDiFnJ1/EZ4SYKSI8xMk0Nu2bWSu2EDzT5TxDpg8Qn6e9X4wKS12Trq8Gh7AZBKB3vPvTqPMPIzJJZxwZqWFk3wVjgtHAW6VzQ9AQ40kSF2lCvEzvYaAgbI5Jny35cQOI8YJcOEeeHJ53x17Gx8vi9xFXStKe3qMIJ2nqNSXp0yqv6xuiQM47yCPtECJlcRY/LgPRQXy0Ve8fo9qMEzZhGITy3Jj7aNvEyz0QNuRP3HjT5fUf+yFSD8PWBRA/fYWBhD8LJw/ET97SsBnHh0zSGUdGuWOmZOXeKoYEsqZDn5QxJR+kTZoYEkiaaW8E0sZgOZEQlrw4ubhhdNmvUSsbUu6lfMRH/B4veBQNGOXDcLseU92dBry+XM+nmfZB4W2TdslzaMgUTxjCo4/QXtIysHXx87Qh+hH3QMi0be7jGvpn8RkeLgTtXjT37gXuT0E6qTgJExdxkl/iR0ifaxkng2paEVmyHEaAb4F3eLYYcAjaPVqMaWoQ0jjKhmK/4D43YogbEdJ0Q4LnAVFjJD2skzRCPsukCtw4HQTcTzzE5x7OYct2nkGZKJ/rjX2vg9OC54E6R8Bh6uw0QDugL+B9QqL+QRFmIlx3Zbg+Ee4nHCRNW2YgSrulvAj7kDQLuogXfXicaTzjUL7mfdPF4e3bH3N4n94t7ozDQXp/KnvSGUeGd+C0IzucpDEoZZIud/7DIjUQbCENjAdpYqz8+TTHqeEiLxC0Lx5DuI4hBG7sD5pPN6YpcT2q8LJ6OZHjqNODgLR9sAWoN3Da+RgH8oFeyCcDx/Sb8bS9tE+MaiucQ88eB32K+9hynilwrnGOuJmGpq9x7SA4qL4I72Uble+MY0E9k3TGsaDcwf0YQ8I0MwRZNkjgODp3mjaGycmXNN2LZks+uAa4x407Bo1r5C8lacKUyzUOHtbDE8eHgaTPAqme0S06pu4QjtPrZwnPB3nydsmgESKlTZa9UGQ3+HWPDxA/gxLioQ3z7j9tnYGq47C6KOfLy8OggEVqvAaGeBkzTgaZpDNODBgSSBDjgTeNUXICLOOonTw1RJ4uXos/u8NwjZpudwPPNfKHceN+wrD1/XH583TT634fcSMex4cBbrBPq7ykQ516Hab1d55AnhgAMk3ti8QYwB40n+g3FUCZKT9xIvS3cf3ssEjrFJLmi2aXLl0K4l/0yzgZZJLOOBaknRjQad14QNAYUJ+eA25gwEEN1SiUDRcGEU+aDzEwtYjn4p50OZ+QM9fcyHtZECfZ3eBpEp6wCPeRFts0vkcJZ1WuNE10TV1Td7QzBmflOj5NjNIHx55P2iQDx7Qtpn1hNxAOgkT8OTTxUmbKDkHT39Ly7zfuvZCWi/TxoPnlLX63Gq/ar2UcPzJJZxwbMAgIxgNygvyY3sOLxYhA0k5aafijwuNI48IgYrTwWligA1mnz6TJI+EhZbyb8sKywyIl6JSkM44XXtdOftS11186MDoKSGOUHAbkyUk6ndU5CEblhTISL+QM8dOeHVw/LvigwAVi5mcx+ZlMfpwGb9rTS/OXSsbhkEk641hQ7pAYIIwGhhOixig5QR43PE7fkj7GG8OFQWS62z1p95QJAzjGwBMuJWmuO5F72P2AuDHITtTHRRgPC06jnGmdkB516J4kbcx1fhQcpM5TpHXt+eTYSZr2Rbskz7Qzrnm4vdL0uF2ADwqJ29s22Cuuw8DziCfNN+75bfbr16+HqW/vKxnHC9Xn7UzSGccCOigd1afiICiIGcOZetEpygZnL6Thy4KxAj7KZ2TPeZ8KhKDThTqAPPtgIs0n14nHy+PGaT/w/FBWxA3xecao8nk59kJ633GWc79pE446hPj8cYVfG1WuvXCYe1KMyrcTKcJ1b1uIo9zeRoF703bl8Y1K87jh6bEln0x3Q9BMd3OcDhAyjhWbmaQzjgVuLLwzuxeLBwsBYkgdo4xQ2sHdUCJuvPx4L3g85IM0IWmMN0ScejAOjvH0fVUsYcg/8PT2k67Dw5IPvJvUsztIPKcB8uQCyJ8TBYMcpKx7D+PH5Xv9vINjl3FIw7iMqvM0vy7UJXVI/VKPCPujCCyNf5SMyv8ojArj59iW88eWPDLVTd5oE34+lf2gfM9+7zsuUD68aH6DnR/zYJtOde+GcWH2c++HGZmkM44FGAsMI8YIYmTqmOfB/iwYo7RXZ3SDQzgMJmThMspojwJxQM4IxhDP2BeGQcBuIAFxEg7DzmIeBhRO0h7moPC8cz96QEjjtI3pfkCevJzk23WN0WU2AuGYax7WyY996hp9Uj6/n3u9vjy+UXXnx6OE8C4cg1R/7PsxW+qYWRAGWrwjzOMN6pHz5I98kkevV7+3nJ4fpzIOo8Kl+6TjQnq0A/KHkFfy5eUgDHkr528/8DgcaR6OE6RBvHyje2ZmJqzqZstx2k72gucvlXHns0TJJJ1xbKAjY2h8wRjGEqOULtgahbRBAjc8Lm64XMYhDeMGkvxgoF3KcXGdvGFEMeoexiUN60jPla8BjomX+CAI9sthzgPKOvcyk1+EvCOUA9KDXBh8MePA4IsFeXw9izqmziE6pkGnp6fDYiIMOOc8/lQHfjxK0jyUdef5LYM8kq/f//734ccfyBftj8EX+fM1B5SBspBf6j2N3/UxLo39gvsptw9SiJ/2RZ8g/bRNjJLzCsrC82c8aJ5HU9fpACfjZFD7z//5P//XYj8j40jAwGD4mN7m84T8VB7fKMZIYpgwvqPgRm1Uhz+MATuowRgVb3puv+kC8o8xg6gwZE888YQ9/vjj4RiP4zwBPZV1RR1RV5CKz0AwyIJgmGlAIDxmSfznEPn+NORDXPyWMUJ5fbrc69SlfJxKGa5P9+7dc0s9dr8v3VJnPqhAfM2Be9gMxgjj8bP1uA5S32VwL3F4vByjS/TFt7oZQDB4QMcnAdfBYbDXvegdgn7mmWfslVdesZdeeim8hkVZwbj+vR8cJd+POF7LJJ1xbKCTYgTxXvhlH74hjEeDgXTPYVRn5BwGzY0w+4D4kIMazf10+L3CHNZQEy9GC0+SKUEIGqL2qcFyvITfTU4SxO/E5AJ5Qc4QG/VI/eExQ8iQMYMvttQvXitCOOqMRUTPP/+8Pf300+HVHDwt6hTxdJxcEc65eF4Qrjkp8/zTvXN0yDNQBgGuT+7zdoL4AIOBhb9+5x4/xwwyIGsGkyAlfeICaR1xrix7IQ1LfhjokAd+OhL9McihP5TDHgeOEs9e9+JFU8eQ8yc/+clA1tQH96EzxMsySnbDXtc/rJBe3qhoZHf4YWNGRgEMJAYeI4jh5jdyv//97w9/dN4N36jOiGHGELsQlsVekAUGNzWa+8F+OvxuYfZKb7frxIvRx8P4yEc+Yn/2Z39mX/7yl+3JJ58MRJPeu598HrTsBwHpp3mgDiEUSIQPwPiaAp+mdU/UHw9QP1yDcCBmjPerr74avC3iIg5//c2nmrkX4qKtpFO+gK3nKfWcIQfaBVsfxBEPcZI/BgnumXIPxHHx4sWwT1jiY5/7IXjqhvp49tln7bnnngurlLmHsCDN0yjs5xppso+O0MFPf/pT+/u///vwE5JpfsvYLe79IK3Pg2K3e7mGTl988cXQnv/yL/8y6I66BuSbOt8Nu5XtKPl+xPGNTNIZxwIMLoYTw47H8IMf/MB+/OMfh+8UY5wdaWek00LQGGS8TqaH2dLZmSLHuOMRuTHfL/bT4ceF2U86e4XB2FMWSOsrX/mK/cVf/IU99dRTwftL791PPg9S7sOAPFAH6Jz6g0DwlBlo4fXhgULEDJqcoKkPSBbhmHJ96lOfss997nNB8KLRAXWYPheGVNPBF/e7Yfdyen4gVGYjfEsaCJ41YZidIZ9MITMQZAqbfCHcnxK0xwnBEwcf4aA+Xn755eAR4v37l7MI5xin+93qJL1G+Wi/5JP+8A//8A9Bp+iAfI7DUeqcsh4Wo+4lL5ynjzKY+djHPhYIGmGwg06pw/3kebcwR8n3I45vVNTAD98iMjIKYJAwvkyLYpCQn//858E4Y0Ad5c6IIcVLYuqMkTnTw3gZGDPigvSdGPaLvTp8et0Nh58bZ0jcWO3HGGHo8Tow/n/+539u/+bf/JvgteHFcX85zb3gaR8XyumTX3QOibKGAG/vV7/6VSA/PFV/bchJ1fXg+YLgvvCFLwQP60//9E+Dlwq5QuqQqS/aYh/ScqImzVEGnjbBrANC2yiTNPlg8ED7YrbmtddeC/HRRojT46Ncnle2KVFDMDxX/exnPxsGGNQVeSbtvVDObwpvp6THQIQBCrr87ne/a9/85jfDoCUdnIzCbvHvBtI8KjwO35JP9EZdMLD5zGc+E9r0F7/4xdCeCUd5XMe7YbdyldM9LRxW16eIb+Rn0hnHAjoqRgkjxLNoDDyGtDxdTSd0caPJVCNGkqlSDCcEx3144Bh1N+b7xV4d3a/vt4MepiNTLjdsEDQzBBBOir3y6dhvuP2C+FKBmCA5BkR40L/85S+Dh4oHyCCrTNIpIE1Imrr76Ec/GmYP8LiYBkWoS8oOKeJhu/CcHjJnmhxhkIb4FDTTqi+88ELY92uEYxBHvNQJeWOmhnx73jiPUC7al4NzTuKUhYEj1yFs8ovgSbtODgtvK2wZpDDIYdDz+uuvh0En54CnM04OisPcMw5pHigHXjSETFvmEQ4zEOzTxl2vbI+ShzTNjB34Rn4FK+PIoINiICFWDLo/f+R4FLkSHmAk8V4w4hhsDDNGAEOPEcfAQwKpsd0PiL8sKUadA2n4VHaDG5fUwJBf7oMIID+figWjwp8FPA/kFYG4eIaMJ80sBoMt6hLyS0G5nOy4hgFnMEJdQZ54vU52kD/1yzXIFcKFzD/96U/b5z//+eB945F96UtfGgrHeOOEcdKHnBkIEA9pQQ7E7XknLfJSHsylpJ2C/FMnePaQKMRJfMTj4XeT3eD5IW1mDPzxAQvHaAuj+gPgHoT7yYsL50bBw7scB0aVj7jJByTNQIZ+Sn8ln5RlXHlGoZznspwFzjLt/SKTdMaRQcfGSELKGDyME/ucG2fU6Bh0dJ9+dG/LvRqe6WIYMPIQwUl3pL2M70GB8YL40ENZF+fFKKQGCgKBpCETCJpBVjp1nMLPsaUOqSPImZkC6pNzXEOIn/rjPNd9URfPhalvyLcsnKc9UP8+ze1xExe6hWTRKzqGdDnn6ZG+l8vzCvwcIDzlo9xsuZZePyy8rZI/1lSgTz6wAlmT193AfRAigxzKy4CE/TKOI5+jkOrA6w+QB+rC66u8ohucVJ4yMklnHAPoqBhKjCZGD2M0jqDTjo0xdQOOIUDYd6OfGv6TIGrPy6h8HgXEhz7QA8YaKevEDeJZGjdPn7wysIKc8Sz9EYOH2Q3UodcjBOME6felOvayHwSQKeLxsUWXePnpx0E4723IPVC/ZxT8+jhCPwyIBz0QD/liKt4/rOILIMeBe/x+2j0DGUgRovb8sfX94wbxogt0R15c75yjPzJLwsCKLceAcEfVWcbeyCSdcWi40aCjQkAQNMYTbxpDmnZgNwIubmw8DowDBgojixHAe8JApd6Z33Ne4WUBGDh0gE7QB0TtJO3hynKaIB/pQII8QiSQi9cfZfD87gbCeNhURqEcZpSkKJ+DkMknXiriK6WdVFxGxXUaIC/UOZ6ze9H+nQD06O041annk0c7zCD4s/nHHnssEDYo95uDYD96cH257hz0P7xnnkEz1Q1R0z/Jh4crlyfjWJF/YCPj6KCzQkAYd0gawzmKpJHU2wJpR/drkDXGwT1p94zOM8r5w9hBKD67UCbp1OjuR44b5MNJ2gcSPn1MvskrZXCMyw9hCMt9SPm+oyJNjzyTTxaMsVjMF7U5SbMlfbZp29sv0nIdFNxLmj6IYFbCF7WhV1Am2bRsbBmU8qjHPwjDFDODVq6V28t+4XrYSx9cR4fluiMPEDTrCdjiSTOYyDg13MkknXFk0MExjBBRmZAc7KeGgH2MjnvPCMcO96zZAr/nLOCG8TAGEr1guFPi4/youNI0Rl0/TqTx++CKPJK/g6RN+SBn6hwhjpQk03j2W39pOO53ckJ/5BMCxEvlGbpPI6fpuYyDX0vD+f1pGzwoiAMdkCceG5BPXj9DP8DrPi0f8HOQH6SIN027514IftQgtZz3UfEeBKPip/8x7Y4HjbBOhFktcNT0MvaPTNIZRwadFQOEMXJvDMNZhndsBCOAQcQwMbWN15yO0DEQ/qz6KIbzOOB5ZVuWcXCdQCxOXilBO3aLw8E9JwEvEwMryI98er3tVT4H5WLmhOfDCARFPGVCOmgZ0nsdpMM0Mh4qz3mZ7maAQVqO/ebbw6Vh93PfOHAv+UUf5InHBgh5pg2AtEy+j3Av7d3XYtDu6UPMFBCX5yu9H3B+tzynYfeDNC4naKbc8ep5bY4BBAOGg8abcTRkks44Mui0qUc1iqTdwKQdnA6PUWKEzrMupvvca8BQYbQQn/I7CtL0y/nYDW4IPX227vmTVx9ApPF5/OiAQQuGFp1AJuX4Uvh9ZTkpOEmTR0gasvbBxH7AvdQ3r9xBnP7xGZ7BpoMS3zp20wHwe9AfWwSig5T9FTHSQa+c97j3ijcFYSh/Wodgv/ePA3lByDvixyn8nJfN+wECOaJTCJ4BD3VCGT0uz19ZHB43UkZ6rSwO1wX9Du+ZqXeekbOIjUdPnlaaZpqPw8pZY1SezoOATNIZxwI3pG5QgJOAb73RuVFw4+SrRtl3koYEIWrE7z8PIH94/OQLgzouX5QRnUDOkEnqpQLXwbgtSPdPAuSdNNyTdpL2dHfTOdcQysS9kDQfseFXsVgshVdNmYnLw7o4disf1/w6OoSgIWfiZ4uX6fGDctz7AeHTtpXGcdC4Ujj5pmVIUT5PHnwgSpl8ViIdNBE+jbMcx3HB44SQ8aIhahaOMYD29n4S6WaMhvS9mkk649hA58WQOOjQkBqd28k3BcaJETvTaLx7CfkRBuEeDNe4e08TbhAR8pyS9G5AFxjZ9BFA2dCCUVvfP2mQHydp8rlfT9rriXxyH8+H+UoZn+rk61qQNt5gecDm2Kt8Hj95IW8QPwTNJzbx2CGxshcN9qO7NAz5KucN7BXHOJTvS+Mtp5GC+9AjsxDlZ9nA4yWOclnLaR4GaVzE76u6meXicZQPIjJOF9L5fCbpjGMBHdgJGaMH3HhwLRWH3wPpOSH7dSdpZJQRPW24ASMvKUl7WccBInGSdgJMidqR7p8WSJO8+DNUn1pN4XVWFgflJw6mZiFmPoHJt7QhbLxdys71FPspK/ESjvshLeLlc6X+e8wQt+fV85Pma7c0uObXy2XaT952A/GQd8TjTOMeFT/naBvUga9c5xFCOvMCiIf+goyK/7hAfLRvBs8QNPugXI+EO+60Mz6ITNIZxwKMhpOqk5cbJTdM5Q7tx2k4hPNO+Aj7Z20QvAxezoOSNNOY7GN4vZwpTrtsngfyBOH580/IwvN2kDwxCMG7xcvF44VU2ccjpOxu4MvlHgfCEScLxSBmflmNeFnVjbfJtZQ00rzuJw0PQ/056QHi3G8eR8HbLe3D28goPXKONNl6WSFpf/+b/XI+aHcQJ1PPxO39wuM5ThC3D0Y9nYyzQSbpjCPDDQVGJO3YAKPn07xuVFPDwjmMOOKGl2vc76TPPufOAhjK1FiSZ/Kz1+DB74P0ID/3pp2oKWc57tMGaZMfCCFdpLSfPBHGywCoH8oFgULO6Y9KEHdK/mx3S4NrhCcuCJopdLxznkUzEECP4+7fLd5R8LbG1vN10DgA99AOaK/pO/70h1FETZreftAb7Z+V4AyYEMpYvoc4eUbMs2LI2vsZeR/VBg8L1wFxEr+39bPqgx92ZK1nHBnemTEaGKXUMNHZMeapQQd+DeOEEXeSIFxqHBA3Qsh5AXlJjdeovFE+SM8HIBBPSs6pPk4bpE1eyBPT3RAD+dwvSQMP53UD2RAX3i+EClEz7c2x122KcekQjvBM/TLFDUlD1h4P6YzCQfTpYak7F+DnDxIXIDw6oA9Azv7FPNZceBtOQdi03VBmdO9tBLheHRAzP1DCr4Ox2JJ40cVB87oXiI980GaJnzzs1s4zTg5qC/NVbwhZshxW6Lx0YsjZvQc8Cq4BOn0qft6Nsf/esL9TynXiS8XvOQ8g32m5ywY4hXtJToBugB3ow0Gcxynj4PVA3jDEECuSEsR+4ekQH/dSRjxznqviSUPU/u1qL7+n7+IgLo7JB140i8XwoFksRnwMJNLwjnI8+wFp7VZ/u+lvHLiHdo/Hy0JIxKemSWM/cXocSDlfvLf88Y9/PPxUJAu6nKRHtaujgvZKm2BL3K4r8ncSkjEa0vtqJukshxYHHRhDhFHiVSo3TGkYB8bUjTkGAMPLFCZGOfWk3Si4cDwqvtNASgK+nwoYlzcvp5O0l83Lc1ICfDsK6JkpeMgTUk09VC+Tb0dhVHoOykmcPD/GA8ar5jmrDwKQctweB+fJF9PkeNH+uhXnuA+Magvc57IXuJ+BJGSKx8uxe40p0vLtRxyQJ/Hi7fL1MNIqAx2hD9JM80w8riOQlhXihpwhawbDpMO1Ufo4KsgX+UPIa5pP0jpO8TgzPgjp/r3xLkBGxj6BkYCUMUyjSHpUB6TTQ1x4zxC0T7dinLzzEq8T9EkYosPAiYD8u+FyGQXK41PdGDvgZTvJ8njco9Igr+QLTwndUwdOoI5x5UlRjptjhHupSwZfrPiGqPGmSQddkA4yKg3yQZ7eeOON4EX7R0vQtcefpuNxlPd3A7qH8PzZMW2MuvHye/yHAXFAnvQDnh37h0AYwJIe/YLrSDoAdfE4vG2RDz/Pvt/HOc+n7x8nvH8i1Fmqn+OG5/24y/AoQG0g/8BGxtHhhsKnu90YlY1JGXR6n27FGLgh9vvS+88LyHPqXXCcEkQZnCdMKruFPy2QPt4pgyPKc5T8+L1pHOxTt3jQPJeGdHmmTJpcS9sEW86hUzxwXrEiPOTuXnQadxm7XdsNpOuESTtzOUp7Iy8MACBmpqU/9alP2Uc/+tHwHJkfqPDfSscb9u8DuFecps02FUB7Qxdl4vR2eJwgPtJihsXbh+cj4/TwyiuvZE8643gAofoUYvk1EZAaGweGAGODhwVRs4/BwSAgTmi+Rc4Cad7JA8bRidrzNg5co0xlUj9rkA/0znoAf8xwGHhZ0jK5vogT0n377bcD4fKMmbUH6K6cHsfkA1Jmqpt7/Dk0uhuls3J7OiggRfdsj4OgAfkkPsj3iSeeCAT92c9+1r7whS/YF7/4RfvTP/3TcAx5+yIwVmz7Z3FHPYt2oB9mJtCLP+MHx9WevN4AbTXtl4dtHxmHh+r1PttM0hlHBh3bSZopb57DMd2Hh+AkPQoYFydpxEftKQmyxWA4eZ823HC58cJYkSeXvfJFeMrhwvFpl8PznoJ8QKB4t2wpS5ov9vebz3I4T48tXp97xr///e/Dr0Nh+N3oe1j0CCFDQD49zrQ37aOcl/3maxw8PtomJA0xsp8S9Sid7QeeN4iaPsB09+c+9zn767/+a/sP/+E/2H/8j//R/v2///f2V3/1V/blL385EDZEzk9B4mHv1meoJxbRoUf/4tpxDCxGweuDfumzXBmnjkzSGccHDAWGCU8a44Q3jcHBiIwzqpzH0GAEmFpDOMYgsMVAI2dFbg432m4MyZ8T9F754jrhXDy8y0liN+NN2ugdw+/eUpqftLyHBWUlXtLwb3tDwhh+6jSNn2NIgc+LQkJsCYfOUngej6o70qZtQtDH6Uk7iIcBAB41z6afffbZ4DV/5CMfsU984hPBk/7MZz4TCPyP//iP7WMf+1j4tSkGuOQnhecVffADI/5BF9qg4zjyjU5dr+iddlGe7j4u/YzCUev0EcRt/mSSzjg24AHwXijP2xC8agzOuM7nRgED7UTtxMw+RiIdyZ9lJ3YD5fktk+44cI1wfg/h97rnOFE2ql4G8oCOIUYMMTrn3HGA+NNyU3947HjIkDVT3pzz9AjLMd4hHrSv6B5HDpxLt4cB8bknXSZFcJS4HaRB3AxWIWsGrnjLjz/+ePCwX3rppfBKlb9WxbQ3YUb1GUia+mLwgm58oJOGS3V0VFA3tIsySZ8kTjr+hw3SxyrbTNIZxwI6GIaEKW8I2n/ZCiO4W+ej82PMnTAgZrYYbBYdYdAxFIQ5K5BHF4wXxhHDVTaSZaT3OWEhxOH3pWHGyXGAOvB6IE7yga7xctE9+fO00rCHhefdy43nB0HzvBmioY7RIbogfSdovES/7npyOU7QVvGi/WMjgPTSujkMXHeuP7akhZAOadJHeP5MP+FHLHwxmT+T9nvLZUePkDP1hu68zvx6mu5RQdykgzCAIu00rZOClyFLqMf3+JNJOuNYQKNKSTp9n9Of9xUNbwfo9G6oIQxIGXJmWpRnmXgNGAqMxlnB8wjYkhdkN4Pu5/1ejGpqWP3afrDfcPsBcZEHPGcMPjpPvdrEQBwZab4ZaFGvkDACKfvggGscU+fUN/mhzdB2aE8QF7JbOzoInDCJmzScGMmv6+EocB2mefVzLpSFdEnfBwqc9zblukv3uUa9ldvRSYC0qB/6HlsfXGacHtQesiedcbxwksaDhqQRpvnwprkGMEQgNUJuEPC2mBbFo8LjwphjtLnmxuu0QZplGUXQ5TB+jnCEx7BiYNN79yPAdXZQcF8qDtInL5AjRM0+aUEciIct56UsBwHlxuDjJVO3EDbHPlhgcOY/xoFHSdvhNSZfhJi+qpSW5TCgLUKQtFUI0kn6OOC6Jg0kHVh4GujfBT1CgJSbdp62Eb+O+H4Kj9Pj9bDHAdIjT7SRNF/A0ztOpGXJEkVY4E8m6YxjAw0LI+qLx5jyTheQjYMbBAy1P5P0V3B41YRrx2V8ThvkG+PmkhrboiOeOtyYpwMHP1eW4wJxUY8Muqhjtu7FQwQI+aC98KyWBVavvPJK2H/xxRfDwiumhiFw2thh4W2UgSMEDVE78fsgxUn1KOD+UXGUdUt7cJJGqBPOgTRses9pgLSoD9qHk7RPeWecGvLCsYzjgxsljJyvavUpbwwr50G5k3OMUfIpT7wsXtdhiyF34/2wGgc3dgjlTEkaHJUMjgIniDRfqRwniI+0fFqbGRM8Z4gaTxpygjD54AevJfE+MSufP//5z4fjT3/608MfliDcOBLcC94+GUgyeGQfkoaY2fr+SaGsW/TugyVImu1x6/6wIG/kx71p8nle8vYhwSZ/MklnHBswmhg4pg/xiG7cuBGEKUufUhxlWCEwFgrxDBovGmEfA/4wj969rJSPcjghnmZ5xumcPJAXHzxwnMpRMC4ejDyzJZA03jTC9DdT35ABsy940H/+539uf/M3fzN8r9jfLf6TP/mT4FHTtg46Re15gaTxoEmLASRkTVyp93zU8u8XpDOKCDl3VkjbC22DgYMv6DxPA4gPCd7iTybpjGMDHRihk2P8mJ50ksZjGWVUCY8xwJvCWLvhxuN62L1oB2VwOU2SHqfvMtwwc+0wefP7ylIGZcfYU7cMwlhzwFfIqG/IG+ApM73Na0l/9Ed/FN4lxpvGs+acv6bkxHoQkCfu8XUTiJM05Sd/p1k/gPQYvEHQ7klz7izg7cCFfJAn6oy+6CTNtYyTh9pqXjiWcXyg86ZkhCHE4PriH0h6HDAGGCmeP0PUTIP6gqbTNprHCc+3e9EpSZ91mTC0eJUQFNvDGl4vSyplQIwI6XAdg08980oWaw8Q9n0xmRMp09E8KqH9QM4IAz/ev0+931T2AnkgbojeSZopbuqF9oZQT6PKcRIgHdoGHrQ/kz6ttEcBHaJXQD48X+chbx82qE3Os80knXFs8A7uU4oYQowq4q9juQFI4YYKok5H7RjORwHowwkFlA3dOHLZD+nsB6Pi4Rz5Qvw624OkSTkgS/9ZRuqZQRnkR1173OV4qVvWG7DugK+QIRA1nwz196PRlz8j9nxC2KTlz5LLeU91PApc96lu8uqPYcBpDZ5cF55P0mVQgE4gQfrBUfKwW/n3QpovB/nKnvTZQAPISNJeMVmyHFUwghhODB/eCgaVxWN8FhGjCGljdAlbhhsrtqdlME8L6KO8IKlctrIuXUe+PSrK8XhdOdGVZS94/UCYPNLgi1lMR/svPvFVLSdr2oLXOwIZQdIQMwTNZ0DZ93UIkMEob9ZJFu+XODlO84w4PH/Ar5EHf72LNsnAgji8vaVhD4qD3JeGJW2faUHSvBwWHv9BBZTTpq6Y1YKo8abJX8bpQP0qT3dnnBwwfhhFVnljDPFa/DOhbhDKwECUDaZvy/IwwPO5W5792jg5DqBP1ylb4vX6YQCReqQHBTMkEDSLuljw9Rd/8RfhhyP4HjWkzfNlfg2KARppAgw/z6AhZdYgpKu9eVceQoCkyzrwaWp/Z5r40rIBzqX3+HUvLyRPO/Sp7lFxHAXlPKfgvOfPw/jW83Bc+TgMSJv+l/ZB6gFyzqu7TxfSc/jaGMgknXGsoBO7YJD8mSLToBhYDG1qoHw/hRsC3z6sSMtxnsqCzn3GozxtfFAwAONdZl6R4ucYv/SlLwVhH+LmPCu28Vx9ChzDz7S2f8AEYuYYIvBpX8KANF/cnw74iMvh+h3Vpry8/giGgQVb4hsV9qTheUzTOg/tw9tp6i1TD0x15+nu04V0HLxokEk649iQdnLv6HgrGFa+T8wWQ4lHkyI1Wi7Ek3E0eH2kQLcMniCtsied6t2PR8HDULcMvvj1Jqa4+fgI091O2H/2Z38WhNXZeNSQI4M0ABFj+PGa3fh7ntzbBGn+GfDRjhDiIu9pOMTz7ed9y2AE75l7GTBA9JA0SO87DA5733lCqucU1BN1xJQ3g6iUwDNOFOFDJiCTdMaxgw5PZ8Z4+UIdngNC0nhAGMzytN+jiFFlczJxnHb5Xefo30naifEggFDTAZgvGuP5NB8kwbv2n2Rk2pv3m52kSYv2AQH4FCp5gIQRwnBc1o2TNCRLWhwTLoWXLy0j8dEG/denyB/HtMNyGqcFz+N5h3vSPt2dcWqI7yQKmaQzjh0pEUECGHM8l3SqEsPpXhzipP0owvXhOnF4ed1gj5LjQJoucbquITCIii114NhP+tzjz3YR6pg6JT7OMyjjlannnnvOnn/++UCQTDH7TIoPCnwwx71c92lowjg8/5wnXgYCDAp8wOf59DwTtxO0DxIhdvKBxw9J81zby1yul8PA035YMS7vLGZjpsMfQ6ArD8v+ceguYyQySWecDLzjutChMaQYXwwsnhBeEISN8cTQYkgxmKmhYN8l4+BAb14HowCJMUiiblz3o/RdPu/xcS/1h3cM4XFMGL9OnBCvLxwkHEROej5IcBCW81ynLXg8EDienAv3QdRO5njSHl85To6Ji0EhpMziNqbimXaH5Lk2Cmkc7O8mHuao8LIirr/jiPegKJcNoHcI2t+T5tjzCNL9jOOD9JoXjmUcH0Z1VM654NFgrDGOPL/Eu2L6k6lHPCx/PohhfRThehiFkzDGe8XJdSdGyIr6OWg+uJdBF0LdcgycWN1D9pkUJ+A0LdeJ54ctnhuLyPiwDVsXXs1KXwMiLHH5fR4PbYi8MPhjMAhB+7Nytnj3DC64twyPB6T747CfMHuBsqSvYJVJ8DRBecplSkkaIY/kGXi7HnVfxtEgfW4Vu5mkM46GskFJOyydmesYRDwpDOarr74anlPyig6ffPzYxz42fEboBny3OB1+7jyLo3wMRp0bBQ93EBkF1ynXITLIDdJ0b9TvI1wqjvIxgyqmkJkZoe7wmomTuF2I09MhPGEAht/JyOPkmMVJvIrlXyHjk6H+ilb6vW9e3WJFeErYgC2DArxsBn/p50VpZwwMGRB6edPypEjj268cFH4P5cZDpSyQISQ4Ll9nAfTrHxnyRX6pzkGqhyzHJtmTzjgdYHAw1HhbeDEYS17N8dd0MKA8J8TrwZhj3M+TkToK6GwOyuRy1iBf6BnihGDZph5uijTP6XXIHZLGk3aid5IGfh/3EDfXIWn3YD1OtpAUnjOfBv3lL39p3/ve9+z73/++/ehHP7Kf/vSnQX72s5/ZT37yk7D/+uuvh6+V8Q1wX3FMOsTPs2raEwNBfj2LwSBtjlkbypoOSHbDfsIcByg/+Yes2SJ+/qxQTps8UUdI6kmnOC19fYiQSTrjdECHpwNDwHhdeNL8BCEkzas5n/zkJ8NKYK5h7N3IP0o4S4M7DugZfeNZMoCC4NzQsvV98u4CvH6YTvZPa0LyELSDsE44btC5DkHi6ULUKZlDtHyBjK+PQc5f/epX7R//8R/tn/7pn3bI1772Nfv6178ewvzmN78J3jVT4RAH8UHCeM8QM+3LP6rC4xWukQfy4178WSDVJXBdp7o/byBPXqfozgcUfi3j+CG9hl/AApmkM46EtJP6frnjpucxphhrnwLF2JcXAT2KcMM8ihzQyyg5TpTjZB99o3fqAuJ0AsEAsx2VD44hO+6DpHmMkXri6T3EgUH3Z5kOT8dBeoRhChvi/cMf/hA85u9+97v2L//yL0P59re/bf/6r/9qv/rVr8K0N68GAfLDM2+muBkAMlPDM2h//uzlI19p+Rxpnn17EkjTBCeZ1nEgzR95pw598RhwvXGtXLaMo+Hpp5/OJJ1xfEg7s+97B/ZjDKM/e/P3Lt0D8oVFqTf3KMEN2EEN2UnowusEvaNvBkl40pAuZIuni0DgXGfrBOdgnzBcJx7qlefJvsjLP3xBPXPMl8WYzk6faaa6YJ9zXONeprH5GUs869/+9rfBa0aY5uY73/y0JQvJuAf4wI9V5CwOQ/gUKWUrD/o8LYfrw8XPnTROI42jIq0jdAY5+5Q319IypGEzjgbp8j3pdjiqzSSdcWSUOyidd5Q46PAI5yBnnmvikeHxpOHK9z2sQD8uZaTlS8ONC39UeJykC4mx4h5CY/GeCx4o5yE9CNw9UUC9EQeDLT7pCWG+9dZbgVAhUf9FK84zhc0vW7EAjHMQL2SdetWA+LxNID6d6jpwGQfC++Im8sUx5OyDjVGDDIfvs3U5KZTjPun0DopxeuYc9UG9IeynSOsq41gw9KJBJumMI2M/hoYw7tV4Z2aaEu+N55oQtT/fBOU4H2YDQLkRyss2LdtZlYt8oGsW7PEcl7UBLLRiupjnuCzoY8qY57nUDYQH3BjjHUPKP/jBD+w73/mOfetb3xoKU9KcZ7HXz3/+8zB1jScMcfsz5HK5PV43+OhonDh8n/DuhfsPdBAP113fHtbrIj3n29OAp5umme67Xk4zT3uBPDHwod5STzpF+Tjj8FDd7yDp2t/+7d/+V280WbIcVBzp/iiU72HrpEUHx8NimhNhmtSNNShvR2Gv9M8K5Asy5GtXkCGeKrMGeHipPs4C6B4v08mavEHK/h473jQzHRAgpIyBdvKjLphyxktmChoS9qlpninjXbNa+4033ggrtrkGSUOgGPz9oqwj0uXYiTY95vkzq7j9WXk6sAAeV1lOG54uukS36AkdMtOAnj3MWWBUH6ON0D58xoXBNLMr6ByU6+QwkrED/+3v/u7vvl7sZ0864+ThnbDcMSFpyIrnoRACxIAhwAhgYP2+hxXk30mQqeV0kRbXMG4+GCkbx1HG8qDYTX+uf/LGq1QMIPi1KrxnhH0GFlxjYR95ToFHzBQ2pAwJs5jL5Re/+EXwnnllCm+acxDRbgTteXVdePnTYz+Xlot9P2YQ4R9B8WnZ9L4Ufl8a12mA9JzMQJq3Ufk8TYxLP9WV5xt4+PL5jKNBen272A3IJJ1xYkg7b9qJ/TyCwWIBEt4PJM0XyXgWeh48zeMA5AYxQ4YIZXWSBimRpAJ8exS4DscJeWEAgc55DY7Bkn+6ddTKbQceIFPL/tyZj5Cwj/CxEUgZb9o9asJCnCCNpxwvKJc71Uk5bHo/8ePdM+0NYTMgSOMalRbw86chowjazyPnAZ5XB/miDTBwRhjcOSiDh0/vyTg8pMf8TDrj+JB2zIN2Uu/gGAC8Z7xoSIJpSwxD2TAfNP6HBSmRnBbQJeLkgOF1Q+wDCcAgYpRHyj7nIcKyQJYs4MKrhZx9JX85zcPWp6ft+fJ4SAMvGo+dfc+vp3vY9I4blN1BntC9EyB6T6+fJlIdpbojT+lAk3xyvqzfjOOBdJlJOuN4kXZQ3z9Ip8UoMRXMAiUIGkNQvv8w8Z41MGKQFl4dnicCeTi5AMrjch5AXbinRD59oVCa5/K2DC+3l5l9R1rew5a5nC7HCHmFpPGkSTMNd170m+aDfQiQQVH6GuJ5IGmH5xGSJn/0TWa5gOuX/J5Vnh9FpO9Ig6zZjCOjbDS9o3unL3f8MrhOx8cQpF5cagQ8jnJa5x0QHJ4dxMEWrxIygfTAfvRzEkCPZQFucMkTeST/TtIOwjppjxKuQZIeZlzdHbbs6T1puuTTp7vZT9PzMOPgeTlMfg4CzwPpMBii3UN+/ste7KP/3fJ6UiBPZbLl2GdXIGj6qHvS4Czy+ShD+tzxjjTIJJ1xZBzGsJXvcQPhBJHiYTIE5D2VlOiQlLzOGuSB/KR58nw50Y56tntQeLzj5KAYdQ/n3JPm7QDP837aUjnMaYG27gsnmUFKSfq8AN2Mm453XXpbPys9PmLY4UWDTNIZx4KDdNBRYZ0UnCzSMByPMq7nCeQXY4ZgyNiWy8lxuVynDdclgq7Lkp5nUOHT3QeFl9XLm6Y7TspIdeUYFc7PkU+8aF845ufTfIBRcZwmPH3IjraCh+qr/89qutt1NErnYJTO0nvG3ZdxMEiPmaQzTg67ddpx5x2QAiSNoXWy8PPsp+dGgWu7yUmCMkHKTAXyhS68IrZ4Hk7aGF+EY4zwbro4DbhOxumHeuB5MgvAUsI7CLiHMlJ+dIHXOMoTc4zKi+uI8+U24Dr0MOTZF6v5lDfXSM91DtKt76fw8ychjlHnRpX/LJDmiT5JG/DPvLKPXsmnt21w1Lyn+vgwi5BJOuP8gc7tBO3inf6onf+0AAmkhAwpcY4tnhJekntKhDsPcL0WxiE1FKEOUsPssxz7RVpnxJmS5H6R1n8aH/C8pnGSZ6a7IWqeTZNv7kvDlbdngVHlAaPOnQVSfVHnDNZoB+maCuCDH3Be8v6wQ3rf8Y40yCSdcS7gI3YEI8Dxw9TxyS/GDCOGF8cWA4f3yLNG3jn2Z44QN0aQ62Xv8KThBjgVP+8gP9QBhhmywzgfxpsmvJcRAvXV3uwDH9g4gXse0vtcP1zz8Ok9DsJ4HaD/NN/EATyN9L7TBvlMBVAWn21gexb5Iy+u7zK8b9KmEa8/R1qWjKNBesyedMb5Ax0cY+okjaHFMDwMcOPmBOFl4BijCzmn738zJQ7JlAnmLIyc5yHNi+97mRDOkW9f3ev7u0kanoGKE5ATrJOtC+fGIc0f4NjPpddcjwwu+LwmZE2duG79vvSeswD5SQmR8qMjfxxwlvlzHaZ68lkV9MnAJ9Wpl8WPM44G6TyTdMb5gndyNwQY2IeJpB2Uw8sCICU8Z35R6qWXXgpb/2a3k5J7g2dhlD3NctpubMkbZWCKnq+R8XlQBhuUIxX/1Szf92MfmPAlOb5exjvwxOPP632hlBM5jwGczJ3E2UdcX+W8uu7K52lHfAOeqW+fAUjD7iUnCW8nLqQHMTtJe/nPAmmeUl2kJF0e+LDNJH18KL8jDSrvvPNO1m7GiWOc8aNzYwTwfPiRgX/8x38Mv6LEDzJgDI4Lnn7ZmIzLl6N8Pb2fa04mGFoXCAcigpwg6E984hPhN44hL4iJ8Ny7V9onDS9LWibKwwDp9u3b4ZOefJubz35inDHGnufd8u+DLurPp5s5Zt/PIZwbJaTPPS4c+3mE/KZCmBR8h/zP//zP7Stf+Ur4dS8GCNRJWs50v4zdrh0VHjdbHwihX75//i//8i/2/e9/P+icxW9HaR/ce9hy+CCB+9EtbQKd8itpf/EXf2Ef//jH7fHHHw+DCsJ4Omc1uHhUID2+9+yzzz5dHA6RSTrjVDDO4NDBMdgLCwuBmCHp733ve+GXlDh/XHBSSfPhxsW3o5DeQ7j0HowXpAshI+4R4h3iNWPIIOmXX345eJV41k7kGLTUqKVxnyY8XYRykicMM890+b1ovsmNRwpJehhQ3qbgfuoO78tnRbjfyZnHAcyYcJ19P++ShnXxxyAI11PSduImXYRvwP/Jn/xJIJRPf/rTwZunblIQfhx2u3Yc8Lyia4iO751DzJA0bR/CZtCKbl2/hAej9D0KHu4wZfF0PZ+0c34ZDV0y8OFnTNExAwyuE87vyTgSvv3MM898pdgfovLuu++evmXIyBDo1HRyDC8/ysDvE//TP/2T/fCHP7Q333wznD8uYBAhR4wiRgc4AbiRH2VkUuPjBskNH/FBvj4NDDH7FC7TuvxQBdeYKmZ6l7SJywna4/Y4Pd7TQLlcZWPrxOqkmObR80kZHOXycD/3un6J34mV8/5ow4kcSQk7PUcYX1ns97gQxu/xtNA7sxcQCr+NDUlTJ+TLy3yWcP2QF9oEhMyg9Lvf/W6YReIXxBggAder1w/YrQzla+kx93scuyG9h3TpL7RvZiX+7M/+LHjUDD6dpB275Stjb6hu/r8a/PzfisMhMklnnBno1HRyDDG/lMRPGv7zP/9zMFL8DCJG+LgAoTp5unHBQywvhCmDPLrx4Z7UKGFg8TD4WcdXX311uDiMdCBl9v0ZrHvPpONxerz7NZ7HCdJ2knUS9TxwHsE4u6R5dR2k5XDxOAlHvIjfwxZx8ncS9n0XyJYwbLkOMVNPbH3fhTbiRM6Wexgo8WtqeNM+3U2dAPJHPsnHWYC0AeUDtEXa4TvvvBOmun3KmxkM4HXhenR4PGWUz3Ps51z/+ym730O9kT6zQh/72Mfsy1/+ctArP2dK3skXGJefjP1D9fJ/iKT/n8XhEJmkM84MdGyMAIZX7dBee+01+9a3vhV+j5gfwMcIHwdIB4PCL23h1TIljTHHEOLFYOCdeMrg3tRgpeGYQoWcP/OZzwTv4plnnhn+ID5pIKQLQY8zYnsZzXH3HQe8bE7SwPODYYacKQODEcrhBOdh2fdzoyRFuYyuSydjF/e2ucaWc07UbH3fyTrdd6IGvOoGkeDxMcNBnXiZyNteej8puG4oJ+mTH/LNGgBmkL7zne8EuXXrVgjPdfLt4XdDWe/lY7//IGUnHOkzO0Fb/9KXvmRf/OIXw+CHdk0dpWlkHAn/d9mQ/3exP0R+0p9x5sAQYIRSL2q/RmS/wKDgYWFsmP7Eu4V4HLulx7VR1zFeEBiEgMfM6mW8Noia5894b05uo3DcZTwISNuJEOEYY4vu8ewYwEAUzHBAIEy/+sreMkmjW8QJxY02WxfOp0J4152/R47uqBvqyFeT4xE///zzYeEdnhzkwKDo85//vH3hC18IpIF3xzQsW455ZsoMB/GmefG0/dxZwPWR5oE8MRhCF2mbOUg+PeyoNnWQeMYhHTR5e8k4XkinH1jZDTJJZ5wpvLO7AYAEIAonguOAe4S+mItV1xA250l/N4Pj10eFc6PvhOPeM/vEvZvhPA8gXynhIniiLOJjTQALmH72s5+FmQ0WNvEIgrUDEDZf9cJ7JTx1Rv25Iaf+ED+X6i8VB+miL8gJ/UFUEJYvyqPeqDMeJ/BslBkLiJsFeTxqwGOGwBG8PQia8NSL5wOUBxFnCdc3emBLm/Fye/vZL8rl8TgpK/Eg6IJjv35QcI/XrevTwbXDxJmxE+orvy92dyCTdMapwjt02rEx5HT+o3jSZUPlcAOIp+sLuTDgGESMFmnvRiR+3cN4nL5FPJxfd3gc48Th8YySkwJxu/FG2CdPrOrm+SjrAnj08LWvfS3IN7/5zfCslEcSb7zxht28eXP4uACyps6AkwK6JT70glFPhbBlSXXs96X3+jECyD9pQOzUL8I+aROGKXBmBBD3/l2fqe7PGuTFy8GUPO2SgYp7066L3eA6c3Hd+OAR4nfy5/xhQB3QN9P+STqIpwv83CjJGA/pb1UDz+xJZ5w/eAd3I+Ce9HEBo43xwxvzqVSmQTGCpLuXAdwNGDzid6Jz4fzDYJzcsAKvA0iaKW5eh8OL5jkpK44h6W984xtBvv3tb9sPfvCD4GH/7ne/C+sJ8LAhbKbE8a6pyzT+FKP04mHZjsoX8REvz2/T59CQMOkyYGAdA6ukWYBI3nhbAO8fz9/XHZTjP2142qkO2KZtyQcbnPf8puH3A+6HlCF9FjEikD/nwUF1gO6oBx9QpXnyPGYcHtLj68XuB5BJOuNcwA0xRoB9NwIp4R0GGCVImufEPPP0RUQpDutdcB8GFePnzxNTj+6oeT9JoF+MLTr3wRECSfNxDYgajxqS+/Wvfx28aDzq//E//of9t//23+x//s//GV6XYzXyj3/84xAGD5v7IEw+xgGppsTohtx14voBXHMS8Pr385yDZJ2Q/f1tBgYMEPgIDp4/eSGP/+t//a+QP94U+PnPfx7yxPS8e9RpXs4CnnbaNtJzadvhPHn2a/sF99MWeWTAoNTXSDAIOEg8Ds8HdYOkcJ1mHAk/LLYfQO1v//Zv/2uxn5FxbBhlCMod2Y0QxpxFSnzhimehPBPFoHJtvwaFcKPCYpiY3uaLSQjPpPHAWAyFkYeUnBQ8fx7PqPz6NbbE7YubfGU3hM01jy+N97zBy4NBx9CiC+oAD5R6gAghRydP92LxliFhJ0tInS1C3fFJTq4Tn5MqwnmO0235HPexhVTZevy0D6bY8ZYZOEDM5JPpd7xmyJhn6JxnsEDdkm8GZCxCY1Gfvwp3VqAdePtJ2wXnXP982ISBB/pA107QDr9/LxA3JE2ZedSDHuhnLmle9oK3EQaizEbxzB9hMEr+aBuAwcVuce43vQ8jVB//v7/7u7/7bnG4AxU1+vNpQTIeCbgh8m0KOi2GFIOMN+avn0AU7oURZrc4HKkB8HCcw3t+4YUX7E//9E/tU5/6VFh4hJHHMyRN0sIY7jY968BQpYCUWWnMKmNeS/EVxRgr8p56HOfRQHmeyC9eKgT4ox/9KNQBxAcpohevBxf0gEB4DEqYSoUEGQzxOIEtMxYQBNcJSxruIZb16PH6vm9Jl8GaT20zSGBLe4HMITK2HCNcI7/edqgfFpL91V/9VXhFjnaAZ+lpnDZoX15W8uftDb2Qb9rlT37yE/vqV78aBh0MTJwA95PncvulLTKIZGBKXTGj4I8laJv7jZNw3E88fBzm3/27f2d/8zd/EwapPgtDGEh7P3FmjMS/0WD/G8X+DmSSzjhRuOEoGxBAh8ZYYGh59slzT6YsmWbFODk5cO+o+1OkxsHDYvxYEcwKYF7RgaQhEZ5b8pzVv2yGZ4ix2QuQi+eHfQYAGC0GAAgeNYaRa4RxkuaeNH/nBZ4nDDCGGy8UnfDlK6av8WBTkk7BMeVExz7lj9H255/s48kRN+FS4V6vU4RjF8A5QLrokDwgtAknBYgY0nbh2PPqxAYhQ8x//dd/HeqHdoBXSZ7OAl5W3/dyokPyDIlCzl//+tcDWTOApEzA79sNHp+DsvKDJxA1dYSH7q/THZSkqTf6Ep8GhaT/7b/9t6GevX4Ig173E2fGByH9XpMDMV8c7kB+Jp1x5sAQYKTc0NLxU4NTNj77AcYCw8QUHcYqfXcZQnHyOChSo+UEhbDPea67pDhMGU4L5A394027R8rxuDx7+dxA4+lC8nhpeIMsOmPqmefEeOYI5M/sBd+mZhDA1oVj/yRmKpzjHu73V8EYPDDIwutnEEG6vliNPHvbQcgX5YGUCOee9rhynQbGpZ22V9op28O0zxRpG6W9extFDgqvbx8gub7BYePMGOL2OIIGmaQzzgx0bDeoGE8MQJmkxxm1vYCBgpD9HVt/JsmzOTdaBzEuaV4R4ieOlKQ5NyrOtCyj5Kzg6eN9YnSZ0UB8ZmFc3rx8fq+ToxM2ZO9xQY5MS/OsGuGZqz+/Rjgun/Pn2tyLeFwQLs9tyR+Emw7qyIeXx8F58uLpcj9tzMONk5PEqPbmadKO8P5ps3ipKUlzn7ev/YLwtEtvp07SB0Fa19QzOkf36YCHdNK2P04yxuKnxXYkMklnnDno6KmxPw5DiWHC4EHOLHbBm8Y7Sb2J/RqOclj2MUqkgaQE7dhv3GcNdI1gcCGxsieN7FYWrysPi1CH3J+SdyrptVHCNQ/nW87TRrydpPePImgHU+E+SIDoGUQQ/qwwKo8OiJSBJW0VkqZdOfZqT+VYvY06SSPlNnoQkG90Dkn7IwaOAXEeNt6MgNeK7Uhkks44c2AA3ADvZsR2g9/nxoLnoRg6/9QkXjRGEHg6+zEuHqYcDuNHfE7Sfp14D1uGswL5xcPES0WOOi2MLtJBTFlHKTysE4qTCls/Pwqu51QcxOlpQSSQs68uh6Sd2M8K5fz6PuWGpGmrDDC9vXpZRunPUb7ienV9IhzvFsdeQG+0EydpjgFxumQcHGqLvyx2RyKTdMaJwjvuqA6McXJydsOZGs+yMdsLpIEhwiAxrc2zPZ5FI3jRnE/T9LT2Y1y4Lw3n6ThRl8kkDb+f+M8K5BPdY3SdpN1L2kv3rm+2qfi1UecdHHOvi5MyW655Pe2WB665pPC4AdeY8naSTmcJzhsoO+2WwSXt1dvWKP05OOtX0hCuA+IkHgatrtvDgnbC4A1vmsGOe9IZR4PqJU93Z5wt3DCUDQSGEkNMZ3c5ivF0w+Qk7e+IQtYcY6SI3wX4djfjVc4Tx6SD8XMh7pQYHEcxiicNzxtGl+e8THWzdS+pXO5xKJfRj7m/rItRksLvSeUwIF7qg/spkz8bh7AhGh+gnSfQhiBTCBrxBY6UZZQuUs1VRqiJ+4iTeBDaqbfRwwCdoTsI2gc7GUeHdDr2a2Mgk3TGqcONM0aHjg5JIBgAn0I7KIjPtxg2jBJThj51mK7o9rBu+Fw8X6mMuu77nk76qpGHOYicFTxtjK4vzILQmNI8SD2gjzI4h1EnHsRJMS0zYfyah/Njj9PDj5L9gHgoH2WDqH2mIE3jtJDmuVwOtk7STHlD0mzLJD0yzzpVaGv4l3toj95Gicu96cOCtOmv6JPBDvs+EBqZrxK8vKPkQ4zXnn/++V1/OD+TdMapodyRvXOmRtrD7KfTO8odHUPk04ZIaqAwKm68nFT3gw/kvbr9y03Elcb9sBgdzyekBTljfN3LpLz7qYNRYfycx7FXPGm4/YTfDzwO2hTlgpx9IHKWXuBubYO2Qzuirbpwbj968VjDtkjD46IvpIPUowC90V5ch5Rnr7xljIf0tqsXDTJJZ5wp6ORuuI7S2VPjA3GmC3AwUm6gEPbTaeo0D2XsOK+shTzqn8fj4nGMi+c8wvPqRnfUTIbXyTg5jyBfDDRcIBMGIZA04l7gQYCmTqNmqZO0bXG8Q8/KxMBl+1SSv7jHLbRt2j59YdRM0mFA+2DWi/bCvufvPLeHc46fFduxyCSdcWqgQ7uBSPfBUTu634sRwijxLNrfjcZAuTFhi7HiXErSIN3uEHnNSL+iNArTSDpO9OV4HGkcZw/ysFOqldj919bipzbTZ9Euh8PBy3vceirnnbKxeGx+fiFMe7e3eF+aK0q30McHJSLsFdFtnz1+UH7aEe3T2xXtLC3LvmqEQJJaLa4WZ6DK9LnPJm3r2XW+/1KlAx4eizgO31Y+9Nj19SuQSTrj1JEa43T/sB2d+xC8JuLDIPFBCFZ1Q9IYJ857/BhBzo0i13Q/gEPO+fkii7XqtjFNPZTzY6zIRyo8E94pcDSDjvX1VVtZiSR9UA9zNA6mg131f0yAUBiILC0timBE0p0tnUUPPSU6Wj+UQzUatkEOVqyR8EHeKFB2H/zF9rk93V0EiNsCRa4+ANLgX71eCyTtC9Gc9B0e3X5VTj584RiPD1KSzjg0MklnnF+4QWbrclhA0AAjhEFiRTfeNEbKSdTFvRW2HO+WLvYx+FqevxBU+8RDHBL2dTEYzKEQDs+7EO7z/aEU/5K7JONQDuP7KncFgWxSKc4FEkJEvkE6hXSVb6YrWbjHF7xWbKu9bt1ex/qDqMujwfPpoKTE6/n266nufT8or5CDg2ryeq5WYxy0DwYha2t8sWzZen2RdEUkE2RLutAWQTdW6Md1KR1WUn2mRB7O+/F2udJSRkn+KfxAccUtwjkFUsarRdus13cO/oKlRkK4RAqkaQHabVUDyWazZRMTcbo7Dki5Sl6FIt/US8iXbtptkMk1Zlr88Qj75C/jcJA+V5955pnfF4djkTWccWbAcNLRGZH789DdjMR+gCFKSdo/CuHGBIOH8fPFNA15LOOIetvgaW+YL4VTWIg53FcI5wjhBhfpD0VmcGiMkWgYgweHxDtLkiIe687iX3F/iAOBTJhFgEzYT8i4ChltaotsFLJuA0nPVq3dfWAbW0uS+9bp6vyAXzSSBxmLdChs31fkV7rbVl9RlnAuvcZNiNfFIRMPiB4pgyviA/1+4QVuakCyqbL27qtOHhRy33qDJdXLssq9Klm3amVD+diUSB9VfkCio3ORuINUmYlA54VUeZSigihJlSiUKRaLtiJylFD3fd0bpVtIX8IdoTYLXaht1UTUwZNmNbbrKVzcxkgVEYaw5KtqrabauQSybrXwzhmc0mZj6FFxfCCdBN5f8aZ91sX7z6g+lDEe0teei8aAV1VGxqkDkvYOz+jcVxYfFhgJpglZ0e3vR/s0nxsQtpDzcOW3yHqHN4yRRULoaLAGylO/J2KUoQ8gLiQhaBCIWdtIyjJoHGu/NxQMcupB7RRSheqjKFoixeAWf6OhVhyiVzwxjPwAQja8Ym2RmgilJo+wtmWD2kaQfm3d+iKffnVF+yIlyUDE1OktiJzv2vrWPXnR/DLSqlJpq1gDkx3XNhreg8ow5wWxBAmlcNXFfc6HkmkzkPLiPwy+P4KQJsI1lxjX7vD0C6FSgpmriFTkTW+thUHJVveedfp3VCd3rDu4pf1b0utd6W1RBPlAsqryi6yDiLBrImzptCrdVusi7BqvH+FJ9rWPDHS+IGohZlNpiw1pX1XJQHod6J6+6qgXpK06iURNW+mpfXV7UchzIGkNOkNcoWGxIyGNIp2Ioqw7QBuqBi8agmbqnIHpxGTLmi2Iugg26lZhWG+F+Lm0z9JfASQdvfTtNpBlbxF+GBS4BzJJZ5wJvPPT6ensXY3KGaUfFjR6yBhSTl+9SgnaBwBO0v7+NEambKgKc1hCYdGwkTK+0UMKbCbju03w295zWTDGTtZRIkF7ammqcUvea5KqhGKE8IOeDLqMfL9tXUTeL9O3vcGmRB6OpDeQpyzp9ld1bVnnkPvbYkvW7i2KrCSdRXnUKyJtxSEdqWZCOUYZ74MiRKM/zDqH/HNSB/UGr6+JLKoaIOkfPCCaC3qtBpJ203SYTIRUFd/2cIdBAO2LKf31zUXbaN+xze5tlfm29CDp35au7qr88xoCLYkPNZAZaNAyWJMww4BowCMdDwYaAEnn/YEGlcbnU/kIT9xGzzoSF+bVa9RnUYIXLc+8X4Wg2XLM+aLdKGx/wL0idnnTcRCowz0wKggLxyYm+CjKhDXqLETDO69p0CCNEy3JcGMqY5D2IfoqK7wha3TKtVjew8Pj/5DhN8V2VxxNsxkZR4QTNeIj9sOATg7hQrx40Gzxqt14pPFzPv3ISa14brmbkRoisInoROmFZ551SU03hnsDvSWGuRDtRyMMkScSwsWtJx5JpYCMenwWyvR1WwOBTRlxyHdVhLIs70/ecH9JsmDtwbx1EJFMp4+XiNzVuTsSkZE8xQ4eYxBI6Y7krghK4XuKQ150NxC/BhJKMqjqCPUxhIpDFQSuKYpWk76mp5s2M9uyqRmRR4tHB0qL6woUDXaihx37+4X0Wow0QnwqS69XPH/fWLC1zdvyqN/XIOWm9IC8L3lX8p70czPoqCvdbQu6vKftvPQkGSxIFrW/pK1EdUGdUD/xUUMcfHn7ZgYkZov2wSOJKGF/eEyY2AJi+0pmamJRopQw4lQAxMxAtdVkXQbPpBthwSN9Iqh4FMadL+AkDUE7UYPjINkPIVHv+jlQRybpjHODo3ZSpvOY5kbwlJ2kMZQuIPWkuYcpRU/ac+AUGsURjShbbGdDHklDhrQukg+eoq7I/FlV5BBFR0Fquq0u4QcTGspHM0jfJDrXD/vaVnTNasSuLf+68rrlGVdEyFURcUXkWhWZVN+WvCn5veQ3tlV93bYqv7It+5VtVn6tfYn2t+yXugd5TfIra9vrIvPfSn4nMnpTpPOeCEYEBOmIYCAx2WCDTxCf3T84Cn1rD73W6tKBiDmK9D9ZtavXJ+3xJyfsxhNVm7vMOQ18apG0InGh66hT6iJuncB3Q6wFjWgKCXeFOLu9Ddvq3A9T/Gsb79na1tu23nvbtgbSZeUPtmm/tQ37tWhWIn2tSXfrhWzoeFOygY51fbMvHQ8Q6b7/W4nqoveWhEGQyBvPWzXAo4hBX4MsjXxqyktdeWr01WZUvLqU3ZD3XZdX3pB3Xkc0GGsg8rLrIu0agxesNBKVkEDXRPq+AMyHe45GE5KWJz3BjJLaeaWp4E0FbelW2mMS5c5bP4C0DzHzBUEz5c2Wc9TLh5BkjwTZpj1XdgOqPiPjTHDcnRrCxYv23+NNp7rdwACfFke4B4+Dd4Y9NxWMTrrVnxBNcT/7cqCtKfJBIGoe8QU7qiDBrkIOMsaVvgYAMsxVEXUFku5LIGkRdCBrtpA1JG11EbUEolYiPevI6K/Yhrzd9e4tEcN7IgWRSsUJWoRb/bXklyLqKJGURchVhP1faPtz67AVwbRFMJB0R8QUSfquBC8QD70XiJliFkU9FIb3Eg/boER2eP3N5EFXRdAz9swLM/b085N2/fGazczxypDImTwEz5M7XQoUcewJ6X5I0tRKuI9HBCxQlD7b92x966atd/Cc35Fu3tYg6A3p6bdhkLOhwc26vSZy/oWI+hfa/7mtSdYHP7eNwS8kr9nm4JeqD+m8r8FQX4MfEfVm7w+K8x3FzVT6A+v0NpV7EbTKQruQDysiromcI1E3hkQtQhahN4K0rSmCblRF3uGZt+4NDSsWJcD1wLaQopknqFizwedANRBtTamNQ9ITysuE8iIJ7fADN+0K6oS6SRePsZbESRpkot43bj/55JPzxf6u8GrPyDhROElG43v8nRmPmak9vGhImulsyNg9aUCaCKu78aYJ78+t6zz/45+CkrMhQYf7FL+EfcC2LmJuiKmbknq1Fp8b63yYtQ0CSRdEHQha8Rfe9ADvGXKWZxO86UDQDdFIXcIqYJ5x44O1ZfQf2OrmXVvZfM9Wt961te7b8uTeECGLVGp/ELHIK5Y33cabhrArIowgvxHx/FryK5FQlK7Odyu/Vbx/EP2/LXJ+X/siaVGQ/EwRSuq9RjksCpVrR+OSYNhj3TfkyM1dqtmTz87aC69cshc+csGeeKZlFy9XdI0wIughSQsHzQy3SeJUd6iRcIJ/fQ0AIM52Z8k2O3eC19utvG+92rvWr79j3boGP/XfRaLWYGcNohYhr0PabCUbkPNA3nSQ10XUvxE5R4Le7L5pKxtv2YP197VdsHZ3Tal2lfVBGLThSTeUtwZbqTqI8oQnXR9sRqIuvOhGTSRdU2tQYwpPU5i6CWxdYIQ+dp7SAFLKnprgkQ6LJyfklbcUBi8akVetFIdEPSK+FN5ffbo7rJQXSSPUFf0MDOstYy/sa6obJLWekXF6oDO7OI7SwTEiEC/kXF7VXRYMihM1njTT4r46dRvb+5BuinAog8mK3Yq88IG2XRF1W7JVyGZFUq3bhmS92rA1yar2V8NWxyJoZEOyVW2KREXSYbq7LiEvteCxrG2s2tLqgs2v3LWltTsi67u21lmQ97Ygol3UffOSu9q/IzpwuSvSvSPP+J5kPkh8hpo8Sx0sKcwDEdeqpK00eYZKuSRYhWHxqaNit8BB6ilMm8uZRLhtYtJEyA177Ikpe/q56E0//vSEXbqq+phU3dQVqMpgAdklnbSqQHqs/e07taeEY1tTrJJurythsd2mwvKONCu31yWrSntZelm0tnQXntsP7tgWz/CD+DFyL9TBVn9RBL1oG91FW9tatCXV0+LyHXuwtqCBAKvlFb+It6ptbbCh2l0XEa9IHmhYtiiZt3rlnuSO5K4GfDqu6XxtWR61woqwqQ6XAAqXSHroICyLxFoTDbVzVopLtzxuCESvgSAhNBIsq3EcvK8itEuf8kYg7hRpWCRjJDJJZzwcOK4O7Z40JI2wHxZ2FSP8lKD92L1piBrS3ibp4ukerOXWT+K5I5sDEbEsn/XlrXS13ZQnvqFza5JVybLkvtJakixqf0HbeRnIe0rjruK9K7u20KvYfXnaq/K0N0TQ8p9EEPJuIGl1zV6vb2vrazZ/f9FuLdyx24t3bX553pbX79tae0UEsWodFpENZUX3L4uIkJWCgNclLDhDZFDDdiNKcY3V4iAUf1sFAbFKPlhHB6mrYMPRmTaT0zURcssuX2/atceb9thTLRF2y67ekNc3KzKRk1epKWScjgj3fwBpHst5lsS7lFeVMm71V3/CgEFF7ffQLYStNhEGRGyZskV4vY3nrOhnLSzSC2IrGvwg0rl87I7Ititdbono1zsbqpM1W1i+b3cW79ld1dPiiohbJM0ggHeua5U1pbQsol5SDc/Lg74t7/l91fK78rLfskr/DWXwTRX5HYW9KZKet1Z9VWTe0T144spbKEQoUpCgIu0OzwmuDpq5mqU1pU9mKOr1viQu2gtvJihlnysaxrFP+JR3maTT9pHiIG3lQ4TvFNs9kUk648xA5/XpMzr9uE6+FyBeXwzmq7bLxBsMcbIPgRPeF5lxfyBwBQn54J+sILkJORruFBDxDsQog0bLuhK85jV5vyuK+4HCLSmOBTHCXckteW7vqYxvtzv25tqmvbGyYW88WLe3ljfs/bW2LXbM1vryxItpbxNp85S71+3b8uqa3bp319549237/btv2ls337XbS3fs/hqe27K1exAJi5SiiNa1xYNjuyER4bDaWJSy/TUtPGcZVxF0VySjGtAxBKViRRUFQturKry+yhLiERnU5L356z4BOj9zoSmSbtr0hZ5NXWjb7MWOCLsaSPrilZpIXOFZZ0c96JawLUmEdkhoKJwq9gOKkUEhylYgZlWBsSC5q+2Al5OVufChE9VPHwYXHeuMTvesUkf8vXMNZiT9sJX+atJnQ16lSH11c91uzauO3ntH9fSWvXvnfbsvkt7qrCl+3q3elHcsr7i2olpdUDXcVCbesUHnTeu3f2vd9q+t0/6ltbfY/lb5ekth79j05Ko1610RuPLaVRkkyp6KpnyrvQwGddVTfHzCDEwc3BVq4P1tnmmrDLzTXdO20axas1mPazDUfgt63oGowthXypKCeoageSZd9qRHodxGxsmHBZ1O59vF7p7IJJ1xZqBT+iIUps+cqA8KyNjfj4akw2Kw4nn0ODixDxePFVPjQOYibrUZ5gZDVeyy3xcp92oN22LqWt3oQU+kLFK91+nZnU7XbosNbkneV9ne22rbO5tb9s7Gpr2NrCNb9u5G225tduxeu2f3ZfPXB1URtbw8sVSf6W4lvik2ub+6Ki96wd6/eyfInYV7tvBgyZbXVmx9a0NEHd/ZTUnYRML+ectQiuCVso1EFDzGQM6QN6SETrSLkS6CHsVmEk+Ib7iiThuR9vRsw2bn6taa6lpzckvec9vmrlRF1A2bu1wVSSucK3qo8DJGXeBccT4UAOJwEXQKDtZ4SW0NkqbtcR6S5h1qSAI2xL+U56qoqoonfn1N54PoZlag1/riSN6Q7tm66ndpZc1uzi/aO7fvaqu6WV6ytTYzG3zdja+WqYVUlqWGJan6njJxSxl4X1XzjrZvi3zfsH73D9bvsNW5/k150/K25UnXqFOK4PURRJlj0YKERyPqAYXQRnnPHI9ZSTPIqMZBRqUmj1zedE3BxM+hfiKGO/sG/cT7bjcMbgodZ+wX/Ib0/WJ/T9B9MjJOHD4ahxwR9t2L9mkziPowJA3B+rNovOgdhKv4XBzlfHhYQDAXB4t2ggTGUVgRc18E3a7UbVXGfXGra3dEuDflJb8neXt9Iwik/E4g5HVt1+09Hd/a6tjtrjxs3XcPEbHfbXdtXnpYkj5WlZdNpdWRpe3WRSD1mnU5J/J/sLZu80sP7O58lIWlVVtZ3ZQ3I2MJv2Cklb04basCBLIqEHb5w3kFliiZMP3J18WCUXfjHeIgPHrY1l9ZxiGkQhh5qCEcamvq/6TZxAxEXLFGq2ONiba1prsi7YoIum4XLlZsUmFYKOVZ3UaRMclOjzqFbgjnlW741w9/HSFK9CRy7sor7eGdyptWS1CakF4kHxBX6EcZJkW6If2qhjYVW9Pga3F13e4srdjthVW7d3/NVja2rN3vqH1oAITXXVnVTctKd1EEDEHfFd/ftdrgjrZR2K8ZMi+Rp22Lukc2vLcsgtaAS3mIuUryEsBRGFKEfLFPW+a9/wazGBpIhM/CaqCAN88X0/g++UDDizhAC6MUItpG6dAx5vQQaZvw/bJkREgX+/aiQSbpjFODk6FvIWm8aD7W758ZPExnxiPmF6/4aUqmr33qOjUQLoD0uc6UN154Tfscj0Y0gngqg0pDh2KbajMs8tqQJ3NfRDsvAsVzvhk8Z4Tp7Z693+vbTXkbd7R/T9t5lXdBMS0qzkUZevbvicjuiKDvqOx3u21bkEf8QF7bqohtU+zZUR7byu+GWHhlvWOLD7bs3j0Rw501u3t3zRYWNm15uWsb6yKedi1Mf8b3sVmtHqdAo1CGaMhB2Cv0wOc/A1HrZNhyTvmLr6XF8AdDYazDX6VDnFLbhLzk2QsNuzDXDM+mWxMVicm7rtvFy027cq1usxeVrsL6eCgi5DYR/0sK5fbi5wKdFvvboAmoOqzTlifcFk0xdSz9hAEYzM+KfIhbUpfUdFxFdI1V+v1+1bZ03/Jq2+4trdvNeyv2/vyq3VrcsHvLHVtR3W8N5F2KHPt8krWyYnwXvNdb0L33VD/3FM+84oOQkUWR9APV1IrVFbYur7tuGzq/KWkrXC8OFpTLnTVIuXg3Gi82CuVlcMajhkZD7VueM4viqspHtaFtXUQdvuXuj0C2SXo73qPB+1jGeKjffa/Y3Reo94yME0eZoAEkjQfN79NC0hD2YTq5k/TVq1fD61d8rxgCBilBe9xOThB0IGkJx2netqFzMs7h+R8kDYOwGlsmdE228b68sTjFHcn4joj5tu65I2a6o/hYLAYhP5CsiAFXlK+VRt2WleYD7S8q+nty7253O3ars6U4ZPwV+315QWviWIi6rXvbIgo567aiRBeWuiJoeeS3Nu3uHXlz811beaDruqHblpffa4kMeCe2+HgFr34pvzvNvHSgf3iQeF5MkSLhuCJ9SAgRwx4cgUL0B96jKljANC2Snrsokr44YdMzDWtOxFXHk1M1nWvY1RsNu3i1Zo0pESJZVvLUSVjoxDb5F1IYzhYgKfxc9C+H0Ck8aTzoTrunQSFfuisGYYGklQ6EDDkHklb+ejXt10TUut6r696ara52bX5hw27eXrH3bq/a+3c37O79nj1YH2gwhY8KScuLrq6JpFlBv6jBwL0gTtJ4zHW7X5CziLmyYQ2RJx8zqcvbbVS62u9LYs2ltRfL5gTN4wz8egg3PrZA33jSvHdeqayLnNet1tBWZF2RhB9b4ZFIRdeDjra1xJ4LoP6Qk8F2PX2YILuXPemM84locKNAmJA03jOLTyDr7l7Pt8YYi2ZDhn/2gl2UF31hdlakXfyyVXHD0KdSukpchkxGt8aPHjSiyKqRpw+COETQMuA8Iw7MEbzphnVZkS3rtSLb+ECG/b7CLun6Yq1hS4pzqdG0+42WLWu71mzaBqL9TbHVRnPC1jWwWNUxhL0kdpyXx4Qnfbu7ZXdF1os6XlaWNlSOjvLaq5Jm3dqdqkhCnviSyP2eiaRFGCLspUV5cSt929yoWrdTLCjq88EUPGvlW/kNzzGDToqyBnXE+ogkjSfGMQvu0ImbhyL8AcB4COFOnoOqqIXXXLOZC/XgRbPimGemjdbAZnSeBWUXJazyluoC4WwnzU6c1o3Um+RpHFEPSRwovHbJE00Mgu5K/H3qMCAhqOoSj7nW1+Ct19C2KU+3JeEjIK2g2wcPNEC6u2bv396wW3e35FH3bVl631TY8J57ldfZRIS2KmGl/aLSnNfgSRUWvOhFpXZfIeVBV5ZFyGvWhKRFnnVJjcVmvHolkoac0yFWVAkZDZkNEgkaQo7aUZORbtG7CLwqL1okXYekteUXvkxphfUKgn+eNiBEi54KGSLdj8FShNuGA+CwCWB3W3bGERAu6L6R9fdoQnqa38/PU6agzjMyTh1O1F0Rc0rSu0O9OrUCAg14YqJlFy7MBIJmIRi/xYuF70tYhNUTKXervMtcF+E1rI2I9CC/biBAvvSFGVTcwTgVAkv4eUkwI4Uxwkvs9Aa2KdmQreQFmzXFs664N2oiY+VhS9Kpy+uWdHWur21P5/qyoGw7IugtDRDWlcyKYl8Ue9xj0VmQns3L9i7LRG9WRA61CXlnE9YRUWzizW1UbGnZbH7R7M49efAi6rvyqBeWmIrVAGJL6cqj7vPhCh4Is2o8mHvK4bMKkCSv5vCKTvTAwi9fFVSAjDSue6BQUbC7YVdRaIwi7xnBc1ZOmnFRE2TByuMJnZu7JE/6MlPelfD8epukXf9xO4z3AwiBS+AcEUUixpPuq8660i+r53k878O5eHeMOdAdbUiE3RX5trsTQacrq1XpvCeSbkvv0vfiQIMmSF+xaBDUqA6sJS+1pRpt9JfklS8ojXkl6rKkmFlEtioSlocrwlQNS7bUguRF695arRM+ZEK9QLiet6E6AsjntmznnXsGQd+NuuKqsKJ8KUijqtYkkq4xBU7Bwy26x6MJKZSlSNEzAQKx6n8Y0Ok4VHgh2o81FSIs4DemSK87Rp175HAgLxpQCxkZJw5IwcW9N4QVont60sFAEF6GUBKeo+pUQ+cnWw2bm560y3OzNjM9FT5MglvYU7iOSBMy3hRBbojk1uuTttaYsuVqC5NlS/Iyl+VlYia7MmPhIyKKOUr0JCuQFgYJT6XPSttCepJuTwa/Z3LIZF6DiVU88mDxQnXMp0Cr2tZ0vi7vlD3OMJEcXpohXhWEwcSWElnT+flexW62K/bOxsDelTN2V57bsry4dnVWZH9B5D6twUbTtkQIq1tmiytmtxcG9vbNtr353pa9qe374oKFlZatbU0rbzPKjxhQBC9XSqnKfIqp+ioP65NZEd4QYbYm4tfAWDwWjDD2srCZQf3+r6g3ZBSGYxygLfabFdXEfeESJN2Tl8xqY97V5vUv5UFkXW/2bWqmahfmJBfjR09iXqSgQkjf8wQ8i/FUkWjIQHGPtM3+dp3qmuqK/PRE0n3tQCZV6YPXrmBsfmWsV1WdygvdElFuqv7X5VU/2GzavQd1uyln+NbdQZjFuK8B0gbrwiif2u2kdDkrL/hiZdUu9eZtpnPbWls3raFtTV50tS8PeqCRFa/LKRwDlKpu1lCyyIPyU1FLhKQbPWu2lF8NnjpJscNWx6F4FDXUQ7FwjP+SWm1gkxPSZ3PTJvhgSveW1Ts3rTVYskmR9ESV1i54pNoJ9wcdMZCjncT+EHVZREwQCSpmUiZ8i53zYeSj/COUI+wrxiAh+kLizcPDYA/Y6mCIHQePHKSvfb8f7aCqMzJOBdF7i6Bzc+yvYCFdkXQaZhsYA6yCjIgkPEvV2YaMxPRE0+Zmp+3yhVmbnZq0lrxTBbKuounIkuCfbIos8XRXRMgPtL/YkzfUrdiC5IH213WOZ8zBSBXxB4LWNiBYGqYURSi86hR+MEF5lfDBEUg6+EFMg0vCu86BikXWBVHzSVDoOcYOfYgcmJ4UCfQlfK0MT/y+yPyOSOE9EfXNDv7PpG02LtigJeaSDLTf12CjV5F3pzhXtyq2KLt/S8T87u2evXOrb++JRG4vytNelWe/KY+9w9S3yid9oN2w6pmfVlR5BlUNL0SQTDkzLY3nlqKwyxHDndEI/BhQ7Egv2G+kJYd+7mLVpmblIYqk4y96ITwbFVnVO9aa7NvMBTxqDb4YVyjLEKtPSUciEUY0kXiK6zFsWXzgFdhF+enLix6o7sId1MNAgzBlNPycZK1vXRH0lshsXecebImUpeOb9/r2/u2u3Z2v2n0R9uqq2k1btSvdNtXmpqp9u9jo2hUNQK6q5i5071qrfcuavdvWGLCie0G5eKA01yWQNDNHygPEJqkEwm6rDjRwEkkzcOIJCy3Pixzz6zv8Z8cHl/EcMyIt1elEfUMePSStgYJkoqLWxDmVryE1MBYj4qhX9ARBN3QUxQc5IUGCeDBOq+/xC3A1SbgkYkaHgaQLXYaV8aq7HUQNfCswPEi3Een+owXZt+xJZ5xPxFFzFD/Ga4aYIWieTbM/CsGYsA0kDWGr4Ur4YYsZEfNceP1qVoZ90qoiaZmHsNBqU7Iuz3RV8kCWbkmGeaHdt/l2L7ybPK/9JSW51pfXrXu4L6Qhpgq/FV2kFax6eN84PvsL7/D0oxcdSFr5w5PuyKIypc4U+0DkDCEEome/IIj461iKToaIqHkm2Fd6TLtv1vhkaFNE3bC7vbrN95u2Vp+1/uQVq81et/r0NatNisGacyLraZGJPOy+7tkSmS9X7K48u1sikpt3eiIUlXGxZ/dXBra+wUc8KmElc1jMxb9K9KRZ5lTl/VmeECiLsbwEKkS5DP/C+fEIPJqCEwjPeLWZnKzYpUt1m5zVYKAVVxj3B0hb+ZBnHZ5N92z6wsAuXTZ51dIYnEG8iqdoNkKSELvJ4TbZ+DYK+d8+H+Oi7fERk1gPsIgIOvxTDSsY3uuG6nlF7WRxrWu3Fjoa/LTtfRbq3a/Y2roGSW15nKqnhup9Qg1ypj6wyyLWaxNtu1pfswuDRZvo3rPmYF6UtygKFEHLy64MnwnTlpQ2iQZ9075UHywaa/TDYjsIN1wuJBShhNDG/II26Lshb7pZ3dDg4L7Ve3etIZmoLou429aSXpnF4a6g12HEnEHpCG026i9GWuwOT7OmoBa+X48OyTvE7IOd8O37ILq1kO1C7NjVVnuKnwFSDBjPPoLY7Ha7+/4cqAN1Z2ScGpyonaAhZ39HmnNO4h8ExlQGIBCmDCwtt1m3+sy0OGvOanMXrT89Y5vNSVupN0R0VVuUcZ9X8Lsi51saCLy/tWnvb27YTckd7S90O/Ks4ze6NmXZujI8PRHmANFxXGgWUw9gv7A25LWn/FMGZgMgP5mmkMsP3lTcWpIhQjqkF9OG5PmoSbvassHkRZXtSWteecGal5+3+tyzVpl6XGW/Ju5XmSvT1hs0rStvbktO6epazxaWtsLrWbfvrsrrW7fFBx1bXhvYhry+jrz0bvEDH/7jHvLp4cGAQFTUUfh3SAQVRT3hpTLVPTXDCu6mTc9URT5Ksd5VmqpzkRVEDUk3Jyx86OTKtZbNzLLqHnqFyJjB0CAJQgM7lAdSjRb7RYH4G8tBu/FyDaQzDbAUJ0OVnuINovNMgHelo80ug5+GLayY3Vns2s15tRnpcuH+pgi6bd2O8tPjZybl8YpU55o9uzrdt2uzVbsyW7O5qYFNNvi5yU1pF+Eb3h1iV174aA9tPWQsgvy6KHRNg71GrRl/vEVnYml2YvtcqaZ0gWuxv6C3uPqbmaemdMpkk5rZENt3s0f+XGJfi+e3Q9Fc6wwCGhVrSRhUoLnwqEDXkH5V+1XpWPXar7LaXfFJBsPBrscXczo8HCbD+UcL6lc/fP7551lReCBkks44dQSCE7F1RXAQtJM050ZC/TXSH9cxpSJJtdxBs2F1edC1ixdtcGHONian7EG9aQsiuXvyWu/Ii7vdG9gtxXtTJP2eiPm9rXW7KbnT2bSlPl9i7suDlV8j6cmA9WXImH52kk5MUyKUIeYf6XWj0U0sTIJR50Yjxo7nGQm7L5Luy2u22cetdvlFa119xSauvGytCy9Yfeopq7auiewuyAOeFMmJeKWUza2+LS9v2bwI5fadVbslubOwYQvLIup1eYfy/jr9lkhpQiWfUL41EJCnz5QyJYil0L+CZA+S/21s36NsWWvSbEbke+FSy6am5X01WNwkYy2D3ReBxK+ldUXmg/Ae9dXrUzYrQg8rvCGJQNAFaThiNSRI6icQnQchL3jJhYioiSWQM/8CWWvAqPKGRyTMwHTrtrrZsKXlRjE70ZEOpdP7WxrsdKRjEY8ImmfJTRHRTEMEPTOwJy5V7fGrDbt2uWkzGpS0eISgcvKsORJTbLtxEBRbdDDBTMGLisNrfvJiK5WGiE8EXZsQSbOeIRrqWJ5t7KyZ5GjELm2qVouvHIYf2yBCXRxWsxAHEHj48RFEnD3yVrENHtOwQG5Cg6+W6qyqsDw66el8T/F21Ze6ut6rqW/U2kEGNcg6xskszjBO6iqUX+0+1JvLowfVwYGnugHaycg4ccSp44KAMIgiN6a5IWgWjrEPeY9GYdIKixIMLfPdLRlyvOhLF607M2srsur3FOS2rO2tociLFone4j3k7pbIekPXN+Vht+2+RvvrsoDdhjxJHtKJoKPNVBpsdSibHWxYNKwgGhAGFAwsOvKoeuS7MHSOmNMPnN4H4h0DZUC+jzz8KWs3r5jNPWMT1z9iFx77uM1d/5jNXHrBWtOPWX3ioozulAywyFYGvtOp2Jq86SURCh89gaRv3lmOHrWIem2jYu0Or3OJpANRy5NWWkG1AVG/YerxsEBFWBYZa42ZwtT13MW6Xbo8Eaa9a3UZazwsCFq66/f4iE1b5eBVLJH01Vm7eElhp+RRMvMKGAT5QChWQQFPjIpCwslSEO5R+xHhU4vMemjsJo9Zdag8IF2RNUTdlhu41q7Z0ooGeQssEusGkr631LUHaxrQib/aalfUOc1lUoOQS1NmT1yp2/NPTNqzj0/bjasTNitvuikCq4ikWQyGBGJSGeIjB93MY5EwtczzXymqEBZvVfGiG/zWuUhVxaOE+0JRfsAu9RoHXKoLudDNJlPUis8jLMKzIjx+MlYFDAKhOpmGmHSsjYSuV4eklW2EGYIwIyIdMxvVVeRdedo81+9DziLpfoV1CIjHWySskjFdvz1ljzyakO070EdMHPuu+4yM4wJGA+MMUUei28WLBoWNGAobvN1my2oXLjBHaputKVtSc77TESlviZTbPburfV5jWtA9i0qTz27elzFmipufoOBDIV1ZLH5qMjz80wBip40oEhtut+H552cPybt/9zmQORL+CZ7fcG5UTKOBJ93jGXelZZ3qtPJ5yaozj1vr8nM2fe1lm5FMab85+5hVJi9ZvzGj8JPyBJu2JU9wfZNXtPp2d6FnN0U0N++JtBc1MFkd2PpWLbye1ZMnzStaEAUreQNxxNSDHiJRD0uyf6BGqVM8E7xovsc9e4H3oxthgZqoUOkyKIOkITz8WhGZjHpzgu97N+3ChboIW3QFb7n9DvmCNIQkq/EAKRv6mH+XOPiItBNIWnWC99zVyc6gphzUg+4eSEfz0tsd6e3uvZ4tLvVtRec0ngxrBnGK+aGuSTUbCPqxSxV79kbTnn1syh6/0rRLIujJ8MtTveBJB5IuPOmQF+UhztJocIQUZB0JWyJPmt9+rtcnI0mzSEtX0pLtBOXbxjAMp1XGvgTEL+yx2Isp6nAqBin2yFE4KgY12wS9E/zGdb2q1tPoy5vu6HhD926oHHzJTPUqIh4UU9vDrYhZNS1JSF937SzP6NI9KpAj8o1i90DIJJ1xqnASG5KcBJIb70UX8H4d+rg6c7VmfZF0ZfqCdSdnbLXWsHsyoDc3OnZ7S8ZVRH1PFnhR4ZflKa6KhNZFfBtq8pvadlg63JDX0lIcbKsYSMVL/JLw+ojS41USDF0QUBA5ZYBceiJpFpCRf86B8Jc/Og7/wjbecyAw5S2j3Rk0rC3y7VZnrDJ13SauiKhvvGzT11+2poi6Mvu4dSeuWKcxZ50aZD0VprRZUOYrv2/e1cDlHp+y7Iqo+XqZ4u02RVZ8gKOp/EEOMgfYyWCgowSi5twBEdTbEkmLxPCkeb1qcloeUx2vdUt6g6SlN0XPC2EYcKZCq6w8FsFNz5pdmJNfydfHcDRDvoi5yFvYFCfT/SSzYfYlVGi8J/6LVezkzLP8rnTA4KbTn9AApm4Li127fadtd27zNbe+ra0oLIuxlUVaSXj1T+W7qAEIBP3cYw17/rEJe1oe9JWZmk03VWthmpsPksSFYPygSciLBhmomXZEliFrFizyGl4kbUUsz7pSaYqoEZEq1aLrgaopwC4IpY/FDRLanpTMtqrBAETNZ19DHopgtNNiL0QQ8hWPhO09wOwBX0JrykOeaLYlWyrrim5bVh7Z8iKhSJsPsoRn8Cq32lDsNvFfzOWORB55SP+vH+RHNVJU02nILFlOQkC67wTNVLdPc/u1MnacVacOx3i9jQkRrFw0kfRWU150X150O3rRcoBsvl8RQcffa4akN+SVtmX4eEWqo3NIVXG0JqblvU1Z1V02WShm4yDnKt69iITXSzDtwdMIBKYjpi0hGYXhueY2BaQyAgVhh20wjrtBpQ3ECYGKTKvylGsXrDNx3QazT1vtyotWl0fN1uaetr4IvNe4qAHIlHxVkQ7T5SIh3qeef2D23p2evfXepr39/rpIe0Oedtc22zUNNkTSMGFIi2QjmXhZwV45LYOiIXVFy2tVU7MaBjRUMcUPPPBEGK06wrvb/fhssx6eTdfs4uWGTYrc8cjxzAO9FjMWIUOR5aKQ8eI0f4deYSHuReNBt1WtfGJ1sy0Pus9veE+JqKfDCvmbtzv27ntdu3VbHvSiwqwrVWbnlWxD9yJTUtNlDT6eu1G3l5+ashefnLUnr7R0rm9TdZEWC8U0EKmwIE41wbNeyKqqSJhmDgRZZJvHKWqK8bGKLjJY6qvO2lsDW1PFbW4ykNU1nr+ofap1aptiu4x+1FNe8frbnehFx/USulvxh5+olBtNd0MYAJAnWqUPyPxaSGp7R2TBNLcGKBp8zaj8s1PSXEvD3oEUxXvg2sZv761on+Ew70ww7FAd8ndQl04YcTHUoULjMArE3D+6kH071PNoQM1nZJwoykQNOXUTkubYr42Cnw1bLByrkRqTVpmctcGkSFr79wc1W5AxW+hVbEn7/GQBX+vie0u8B81vNfOjGH3ITsaip3P1estacvUg6XpYpSTDIWuJFx0/yCBihqRl5OLz8AJFGXj9KkzVSnYS7h4mR2E9xHii3i41XhRlxuNtVyZsU0TdnhRRi5gh6IaIun7lBatefNoqMzdsMMH0t3TTmLJerWVbKu+D9YrdkS199xZEvWbvvL9st+fX5VV3A2F1xRQ9sUY01AiGfY9yjINuo1jcXa9XbHauZpNTqmMRdPwt665kWweAIxaQQdL8xCKfDr18taX74vTsdtNIIg86KiQQtRCucTESdRAfcCgInnsXEhPxbnWrhRfdsvXNZpjafu/9tt261beFebP1VYVVlqsidY0bTC3EptVEroignrpcs5eenBRJT9uzN6btmgYT0zW1MsipJ0+yH0naV1bzhS+e+yKhLKx7KAYOPMsNK6JVz3jTPR1sbnRteXnD1tc7xkJyzu/HXFN0xpaQdIfkdQJtAF4trIqVw1flyIT+DwcNDvLmEsCOBgfKKLTa0J/JVsXmZioi6o61GnjPfEkNkp63moi6NrgvWZUwYOFDqcwVEIsGCOp3Oz9RS9kifPuI4sAfMXHsXesZGccIJ2K8Z6a5XcaTVYTbDJkXxaHOHn73cNr6Itm29jdEuGsipFW5XWzXtd2o8+5x3baq9fD1sS4roBF5pnwGtKJwdd2L1ETSVYUJFktZwab75CNpe/rBwsrIhQlakXOYqhdZx1dqZBApB/+L/XAY/wQZni+iGwsCuCh16IZn1J2KSFce9VZ9Vh71ZatcfNKa116wycdetqkbL9nktWetdeUpa158zKpT18Qul+SBz1hbZLQuz3GJL5Td69o77y2LqO/brTv85OW6ray1rd1lVoC86V8gkJjPPfNaBsqSGlFnQwZ9ajr+mEb4LebwL5JloZIiDf5BpvFzmLMXmnbp8ow1mg3lg8FDES8IW/3hJMZ+aPDZOmKsaC5FuIUdgqotDGzSVhnAzG/Z+xrA3LlrtrIsL3RTddxRoI48SJGkxg1DD/rZ63V75ekpe+mJGXvqyoRdmhzYVEHQtT5etLxnVqMPGOBB0nG6G0+UdKNeaUF9tUNEe7rGsIiBEp7z1lZPXnwnfL40ybBE7T8WLW7DbrHjKK4P9YuyhZoIuh6mu2Ordt0PQf4Q3+ViUFhMk7VlrK+calVtdrpqrabKW70v73rJapVFDWoXVH4n6geBqINHLX3wZbUw2FWKoU6IUDIcFBZpPqqQ3ftusXtgUOsZGacKSMqnvJHgiYYp5Z0od1oIGm8Xcq02p60mL9omZq2n/TYeo4h5qypvU8QcvsstY8TnQcP3u8N4viajUB8KK2gh52ZrUmQyEZ5N41rERT3RcDgwaNvQVQYZXT7AwqI3eYbBEMZApTuL7eEQjSWGLSIYch30ZGx7TPlPXbT63GM2ceVZm7z+vE3ceN5a15+z+uWnzeRV9wuS7g5aIuG6rW9V7IE8xHuL/EgEr2gt2/ziWiTpNgOno+ZYkP7CM+mGvK7Jqs3MTtjEZCN4beh1qMuwVWEKkuWQMRBPM7jnokh6YqoRV3jHICWLxb2cdHEQk5MBGmOrDcG1CTrUn4486fXNqi0uMb29aXfu9GxxwcLPfvbkhaJojSuCFz2jPImP7cm5qr1wY8JeenxK3vSEXZ2p23SdNfJdkRRSPB4JDLgtIXn9QchFHASJqFlQBVFX2adfDMIPf+BJr61tyRsWY4c7YgFiqUIkoSzbiEfxioO02cRrLBqrq1L41Te8ahCyx87OG4tbCFOIjtlrqi5mNFqZm62F59HVSiTpekUEPbhn9cFda/TvhG09HC9IWNL5QGHjh1wqlU3J9upxkooSEn0Ucf/JJ598vdg/MGJNZWScMHw6O/WkfWV3JOrCsAmQMQ0zmqV4zBleTanIk6zUpqwxMWfNyUtW17YikubrW71aQxK95L7SCQZNRjy+A6wtBB+evWL1FZfC85pLc0LetIi6Gn6VQEQug4xng9+HYEbckATIkELQnXbbuhI+akKokFf9YVvGQc1PLDcdlIlOibwy3rflOR+LcsJPDeIQMQMwOWf1CzesefUZaz72gjUee9Gq1563wYXHrSdvmwVnXXmMfMSkw0dPZPfXN03ktCXPcVnbDVtd7YTfSYa84kIjxf2BTPvJQtwLCp6QSwQcgDqnpmryiqdF1hpQUKkKElYbw5QQ7HD6kzrRVoH4VbKZ2Sl50rPaxl/MCs7fzkaxC8gHCYREODEMzlEkaLO19YEtLrbt9p1Nu3lz0+7d69mqvOiwSKw7kPfM517k1Str1yfNnrlYtRevt+zlG9P23JVpuzatfIqgWXpXC49ElE4oE6LMBimOSZvdYhsrV3qGnHHVwypoWpr6RbdnGxsdW13hcRBliBj6oR5lEd84BDXrD//od416I/xiHD9Aw/PpYR0rsvBIhbh1HM6HyHmGjMRyMBPQUp1ekEIuX2raREskbSLpypI1K/MazNy2Vv+WtQa3rNl/X2T9vghaYjcld+R131M9LqqKVxT9uqJsq5/FQUoYTFGmcfDyFvIwQU7JoVZ1O6iZjIwTR+hjkDQHsgJxuhtPuhNXRzNdzDUh9sEYNgoUzQ9UyLgY09JMUc9aQ+RUkydtjSnrypPu8DvPVfk0wYPGay4MmuKIZI2XDBHgSeORy5vGs2hOWK2leLVfwY3TfYGk8Wy4N4j+hozFo/DDGt22dXrypOVBhbyH6yCEjvAdbYfn9gX3mSDofpA4bSpylieCgevJwDON36lNBzIe8DrW5WdE0M9Z7dqz8qafsvrsDQ1kLqtcsyrLhPJbDc9jN0REy6tbtvhAXvRq2zY2B7omo64Cu/HeNb/Dso4GBp032yYmRdIzUzY5If1SH4pcRSnidnJGCkJjr1axiQlew5oIr2LxHW8+WxqsVTldxRlPphfQW2H4QRKEdMWBKq/cmwcdedBrdvOWCHq+N3zNit9OqciLFj2FZ9BymOVB1+z5axMi6Wl75lLLbkxXbK7WsUmeu+JBq1waXih2taswevLMpvkSPB8ugaQhKkiaxw398DWzrc2era8xkI23Ja0hRhDORbAtVBf2i90C0rdOQsJ8yKTRaIbXuvjd8BCuiCSQ9FCX2qdeisFTfI4cw+NJT+NJX+BjLXjEi1avLVijwudP70SSFjm3+jetIYJGaiLvmomgmRKvPBBJrykJ2jCvaqkvKWLvZzF95IMoshoxOsh5xaHej3ZQ4xkZJw8MQCF0SFZEdyDpIJC0d9HYSb0PssX4bXvSItLqhDzfGZH0rEh6xgaNSREWC8P4bnac3o5T1jGCYAx14B41XjauGatpmUutiJwh6PDb0rhs3CuC5v5wb4iHnBQIRCODKg8ajxrCdubxUCH1EEEhQhLD/hDujRHEnPM6C0Qt46Ytwxp+RIRFcYGoW5fMZq5bde4Jq11+2ppXnrbWpafCu9S1yauyt3PSDT93WbctkdA6K4jXuiKsflgJTDGGM7UhA2UUJdijIKgKm8/K7tZEVd40C/SkWy4Qt9LoyzKHFcsFAUSJEbPQq9GsBC/8wlxFnri8QNb1KUjMWNRJwOiMCtKZru3Iakw+kvSG2dISi8RW7e7dTXvwQIQofdA48YbryutkvRJes7pxoWrPXG3ac9en7NlrU3aDz37WuyLoTWv0Nq3W5yOuqh/dE1suGXWiRpJceH45JQm6ChmlV/TDYLXT7Ycvx62HD8/EW7jKNsp2fEFl3M9+8afoSgIEHQ9Ihx/DqDcQZiuU0yIan+FybzrUhec9dIAYkIFXU3U6rXqZm5NX3uSZwLIIn9/FlkdtIuvBPXnQTHUjTHvLg+bHRUTSNV2vKRzeNyvAK5XidS0+mcoMkWwCeY6SgCwUuw8jqtXqoVd2A2oiI2M86J9FPw3PzDTy3xYZgXBezSh08J0dO0z9hanT6JH21Ms7dXlyMhB8wHZTRId0ZJjCI91wP2ZO9w3/AgiTqWd539r2+RjDZMvq01NWneBZcrG4SP8gszA1rDjDT2awhRVkBN1bic8AKYvuqYn8G/KoZX0quAnhnZSYKjmAWGJOShCbDeTx9OWWDrbaVpE1rYnl6ipIXWXhYxd4V8H+slXedmDbkgb9fED4p5sLVQZvIxpn9CtvDXLj3R2R7QDC037FeK92Wt7SJXmw121y7hlrXXnB6ldfssql5+VpP2Xd1nV53xetO5gRWWlww0dNuhqw8KA7qilso5AoJFp4Va6HUlGG4DzlVTCeIzfkgTYnB+HXrXitKmRdQcJAQPlV1W+LzgXiDu1FJypbVmtu2sXLPYniUFxMcgyrQjoKbL+d2XjOMwEISxG0Kc6EIBpbBZJeedC1pYU1W32wYV15rjVdbCmPk6q8mWbfLk337cblij11vWZP32jYU1frdl0e5AWVZcK6quuOVZFBfB84LANXuwrppgOQIhOxLSiIslpTWYPolrqOEX58hbrkFbF18d+qOgmPJnQoif/CfFMoO6UBRFqUPx6Fy67XsFZCJ6gTZjZ4B50vu9XUSJlUCnllE7a0OvoJvUwJ88xYfcY/D0qdqrvJi67bpYtTNtnktSoNHHUtzvIwBRFnevilryq/9tVfVTnvSxY1oJm3Zu+OTfRu24S87aneuzYpmZD33RjIyw7vWPM4h7iixLRJI6YTSxj/RqFnbYtuKORg2B6oHLtsttvtHxbJHAq0oIyM0SjaeugMBUFHgpOxgKTDvjqHGiOUGKfiokSC9pvjblfh2pItndiQgd3od+XR8VlGjAJdjH+QzfY/wDWMRzBTMKAsaX16whozM4GksT7wSSRocoLBjc8J/TgYURmdEEsxwAjvp+JRiKQhaLaBpOlcSlebkJvwygrE7ScBZCJr3xdBI7g8VZF2XWyzbXSRbdNRBmQ8DoXagt4oGxIHIug3EidEzfPCChch657O95lWnrZa47I1ph+3xkWmvl+WvGQ1EXVt9mkNcG7IWl+SNzWnsDO6X+5RtIUhQSeTmGsseSFOOGB81sN4jelpvjY2MSVSaPFaFUZXtwUiEkF3VVsQifTV76kuuhId99gX8fX6MvC1NbtwCZKuKC7Vg6onICgn/JGgIW3DcdBWcT5uPqBiXVaTC9Pa6+sDW19V+9tQwh3Vm8JOqJjTTbNLs2bXNTh48npVBF2zJ65U7NqFgc21ujZRZbVyXMHtq7fDt65DGyN9dFTUE9sw0orbqrbVvshNwk9c1qWLuuqvodtqRbiu6nWTn1BVlDyS7qoyIkHHfvLBFqVz3FocwcsMRNBlGPRwh+JgkgiCrjfVN7RlIsmd551QBJQjkKQyUVX9qc+wrnJ6Wrq52LArl0TSLdqgwpKgcscK9kjS/JiIiHoAUbPCe9nqvcX4a1zdW9bsvmcTnXdssvu25C1r6bjRW5BOVhWPv1dOg2SrOIOgV9JxEbwvJiiuCB+8dkb47mF+VCMFVZSRMRLDLqEO7hKJWgYjiI4VIpIIZM1iFIxRNOiRZmNngWDoam1FuKFOvS5Lud7t2Kak25Ohpg8O74CqYzcL/bBIt1dTIBmK6lTDmhemrcWPa0xMiq9YKEZOIWSN+EXMYS23rH4gau1HA+JeguJSAj0R9ICvMwSClieNqxEsV0w8bHTI1CDvlzIyjtBW8fJ70n3e896UxRdRV2UZayob3jSeNNmlHJC1I+izEBC95p3nh9cKQTXo1xfDRU9axl7bKMp/vx5IutfVgEXe8UDka82rVpH3XL3yojWvv2ITkkl51pNzT1tz6oY1W1es2RBRm8KHX0ZQ1FSSZ0BXeAlNJSq2Sl/XPF8BQUlx14HOpM7wLHlS3mitEX8BKiDkkzxC1BAm0+yqD7Y6hqxZp9DprMn2r9rshZ7NiaRVzcGTKyUVobrYzhVenY4LvQYMdwQuKR3eIe60FZJZhC7EiWcbxn82p3xfvyQP+jF50I837clrDbs+17cLrU1rVUQ6PZZ/Y3cVUSAzlKZ9eYFDBQWCLiS4rGo/9AnVVXXQVFotedFs6xKlrXsgcB7poOuu9ttiXn4yMwwmE5IO8eu6ayMk5+CysgRJI6wW98EgX3OrafRYb6hfaFs82Yk30X+C6DAI+5QP6WmAFGczZudE0pdbduXylLxq2qESUz8LP1GpsLwLHwg6fNtvTeVaUX94oLIuWb171+odkXTnfRHzOzYhkp7QttV9XwQ+H0m6r4oJMxPRoybt8J57LLTOxyHKEBQgFYGQETtCjoR7vCeIfyi2hwY1nZExEt508YpTEQNwNlwPYYq+HbqRGjzedb8mmpQ71dfwm893duoN25RVWFGYB7LGD2Qllzc3bG1r0zo81w0sTQeM/1JgmEKy/HrPVDMQ9OSlC9aakyc9KYIRuYbrMQe6WyLDROOO/r2OCxKHoCH0GFICoyjPwUsl2SLpsDs0WvFkcSmCS8E+a0d5Dz96L4MY0tWpMOtZyDCxA8CDD29X4kXJdIQo38Gox1KGcxhukXZ/wPu/LblNvKZ2Sfq6IX09bdPXnrfZay/atIh64uIzVpu+Id0x9T1lnV5DgyXVm8oUbPpQGUXcAX5uBJLTfLCDZ8h82nN6BlKQ8a5JpDBKEBFqVVsRXCDZmHCY6hbh8X3vSq3Nq/CKo2Z805sx1DA7IT3dv4OgXQpwOTn0y9zC4rAur5x1OiJpkZCS1bjCpvXn6oVK+MGMp6+17EkR0vW5hs1pkDCpMtSCBw0Ze7olhFPKXKiwQinDYMl512+os0jgfLazWm2IPCc0YFQdikSLy4qiyDzipDKMVyj2KW8qfoFboqgONOAdtu3imofjb9yLIF3CMuiamqzYhdmmzc5M2OQEv9JFxhSCgYAk3KmwsZ7xgiFbPGN+qnNNl6JXHT92wrvUvJ41r2GJCFrbii0qDr6cyQdS1uN98sxjXHG6u8jyeLhuAtKSnA00APhqsXto0OQzMsbCm3wknGK6Du9Nw3u8D/V3HUdyApGk+RWcmrXVs9vNCduUrNWb9kDnl2SEF0TQCxsbtrS+bqvahk+D9uiE2+k5iq4fvAl+vqc2PSmCmQ3Smp22iozFoCFiCtPufkeExzcqXgrkcUfy01Z/tu9O9+L+8EwRWYhXf8iapxFtn/6gk7DVyUMi3OoRDzFMKRxtR5+eRxey8Bj8xmR4XW3ywlWbufSEzVx7zmauv2hTV1+w+oWnrN+6ap3anHUg6r4GVcMIKdVhzEOcVmVqdAaSljSaeG2RHNRYohEPImbUdlt0LLYMHlktTslOTNajQNIiip3Ts2TWRfcPteF60N80iIP9MBbQPV0RQb8TfnpxSvFfmq7Y45fq9tSVlj11edJuzLbskjzG6VpFJK68M4oZKsnTUaYCo0o4HhKxDoPoT+gfCPlMhWtFHKKrQNLqKyxirChNHPFwGSGsb+NOPJWedvhlv6Y/xSmdY7AaL6ScNkxHEvZBEScLxqYmqzY7O2VTU1PyxJU/Zs4Ioj+heLoxGboLnKSO8YjxjEW41U0VdUOyLhFpV5dFxPd1fkHX70ru6O553cd71UyX85oXC/OwDySkqAqJYMelQEg+OT4jDAaD20888cSRnkeDw/TCjA8ZYrfTP/XcSiDnqtUk8Xkaz1+Z3o0eK1PizJy2RcgbklVZ7PsiDMbI9+RB39raslsb63ZnbdXmV9dsZV0kjTcTPJPYyfEPgwGA8JU4BB1sYFNXJptWk6FoyJuuzUyKpGU669XwbDkQdfHsGOMT811g29IJ4zrwMHSBD3b+1KgNGcCjDtfTAEJxbpToT5STQMg2cau+ZPjrzRlrTV+1yYtPiaCft5lrL4Wp78bcM1aZely6vSLdzei2Cd0rixxrgUiEkh7GoQjOE4NWqyKDLq9rlg/FqE5F0jzX3EnM6I6tT6tKMOoQtQTPeWq6JbJvhY+iNBrKUWqxSC+I5w/BlNMSIUyEG4qMJcGY6WBiuak0p5s9uzgzsMeumD11o27PXp+2p69M2WPK/2UNDqaYGRA58z33SA5Fwri4IQ3m4XHzJaGhck2HIazvSEIbd9JC2Nf50AZq6gMa3CpIpzsIwjNl3ulmTEAMAUO9hQNd2E5rhxqQ+Kf4uzsYUg5R3D+8TzvUxQQfppmeFlmr/2kUVqUyCBeEfYTyJzoP8DruSOLCsigQ9ZqKvqx6lYUQQVvlfYWHqBdVHjxvvHC+D4DuVf+hvLFlbi/I9Jym+2cP9fG/L3aPBLSZkTEapfYe6FMdEE+6FkRkrTCxS2pHPQei7MjobGqfqe0lWZh5WZq7IuLbm227JVK+s7Zm9+RF319bt7Ut3jXWyD50vNj5QkSI4tmehtYW69+sBWIOL2xqv+8EretDb1r7OxBOpigfc0bnwn3FNfY/GCyqJBhJfJFkG87zJ+77rdtRjIjshMHzyKGhZzK3MWO1qavWvPCkTVx+1qZ4Pn35BWvOPWXV6WtWac7JYE4qqxAO5ON5Lso33I4pi6tB1YRRb6meWhP18Cw5fLMakg5ErQyFwKlwTqRViGrT6srC5GTLpqcn5ElrQKgilKs21MUwDkAAWiT55zl6UQ7aQBGMEJxtBu95YHNTA7t+yeyZx5v2wpNT9vR1EfQcBG02rfy2WIQIQZPFcHcigZCIDZ2N0JtnK4ADInEBhI3P/XsajfLK1cZmLwjrEfnoSiBpgpFUAPF43LTcZEAVzm1j2DYPjCLBou/Q9Rrqa80mv3MdCZqBdExbfXKoc7YI9xV5CnlQeZ2ow29Kb2mLbKhNrEnuK417uvO27pJHPZBn3X+gW1d1zDNups5juwi2hu0H2tH5gkj6a8XukYA2MzLGI7R/dTYJr4iIorVVx5RBCQth9I/OyLPdMM0tadeqtqbTD+R9zHe7dkfW5ub6pt0UKd8WOd9dY6p7MxB0W64DS7tYXMM3uYlrdKeL53ifuiuPpC3D2e715Hnofp3D4yYE3TYsDdNxEO4iSoEN+fU8O+JecS6Qc3FNNxZnE3i+tFW6cVFOIcWloZe8A8XF40JIdxyiGWNB3pb0v6EB0oY8M35oo1ubFntetvrMYyLoZ2z2+vM2feUZa13gW99zVmk4Scc4hmUb5l/l8l3g+6VzMXsY5mhU4zPQKNQH9QL5+OyxS/wGOjXYDYQ+IZKfnKrLG1e7K/HfNjjwEwSIhCH/V1uVpeTdMrBsKsiEPPMZecpXZs2evFq1l5+5KLlsT/CLVpMDm5TX1xy0RdDKSyiQ4mAEEvJQRBbgaXKNMJyi7Ol1lyJckJhH+fMqe/xsKx9ZWV7t2PJK11blaELUDLKGtxBFSJeTHG6TZLgkDJuGZ9GPyyifL4cNHacQnSfeUF8M/CS8MkcZ+BZ4+L6A8hAXGHpmHUSKPnwWoSBqfnAFomZau7Ia3reuyaOuVhYUXp71ALkvNaY/gdmWMHXOYC5mOLSvYn9bzh6yDdmTzjg9OF3FKScMQuyI4Qfr1UFZKMb3sre0DQStHj0vEr3Tlve8tWV3tzq20O7acqdvq52eCLpr6zq3JdehC1EXliXtXju7WmEoFLane3g/uc9XKWTZPRxP2njdNyxUloHsasu+/4DBjvjCgbq20u2KyLoisj7T7sEi6oqMbSBbgayRyjAlpi11jW8hh683qcwxKNdjKO7l04vDLzkVcR0bivhGxbp9Zdt0QZW82tMVIXSrUzZoXrDG9FWbmLuh7RWrTlwQQes8705Rp8P8FmUO4Fysd/5F40wZY+sArIRvtVjZzVfD+MIVxhuDrjpWe2C/glftNwghj/oTBf1Rk3E6GO+5JYKemorv6OKh763K7XwOSaMgaa7wIxGTiufiZNVuXJqyZx+/YC8+ddGeuTEVF4lN9G2y1gkEHd6FDovZQJpwyLVOFVsyH0D7ITyPcPiFt25oLrx2NtAgKayUr4iYKyLmSkt9Z1I6n1a7nbL1dt2Wlnt2d37dFhY1iN1g2juJuihWbFJRh7GU9MdYB+FckU2+z03b5EJ4nKSL1BfnYr3FuEP+mM0i6zEWnYgxB5HueD2u09FAb1N9Vn2vo37MO90MEMKgbjj74uL3g0JHQV+FfgLJqnBhYRnfAN8QSa9JO/xuncjalnRe3jREzdS3ydOu8JvVImu+/6374v3E5/GfK3z3ySef5OH6kVF1Y5Qly24SO24h7MtSMP0cfuhB5LxN0OpO6i8L6vT3RH63RNK3RdILsjYr6k8b6vxbMlhb8uw2RdR0+J6uBSMRDHQ00YHqQt8jPQyFjIr69YDwa5vW29gK+6YRvTssBOVTnhA1BN0RGSBdHUeiDrEOjR7FIk1Wl3faW8qHjCpEoutcC8WmrCEvngj7kEXNWhNNEUfLWs2GCEt60gXi87CVESSWgnNBuH5I2RFPIUWk4loZZLFaFWZT3fBNc742xu9M8+WxSnPG6pNzciunRRQT0l9B0G7lo7aCxLj5ByGIFmSU66rzWlE+AHnw3HhqumoX5vj+Nt93boa88GthXbUHyILoEW4LmorqSrbaCcQYPaZms2+zM4Pwju4HP2pSbD+A6F/FgJBF3GdPWQzvQl+Zbdgz1+fkPV+XXLUbIujZurxn4yti/HpT/BJWJIICoW51TKNT2xqSdBDyLAnPXjd1ht9K7xWzBfw8Kj83OhF0361MhsES31XvVGZssz9l9zW6vTO/ae/dXNF23dY3NCAlSo9eCJNNcKK2NaWdUuKwpOywr7rhBzU4ZJBEPfHVsUaDuoskDcJjEQ1+44dPdNIJOuwzkK2Gz5NuKj+rq5u2vr6l414k6ZChKOn+do4K8V0QdIZOC31JxywOq0nvdVuXrGr/gc7hVbPq+57i1raypGN51uGHOpgCZ9X3tnKGqRW6OmMceVW3I5P0h1D0Z4eMCrNT0uD6Q9dQ5+2pGyHxJYuKrYpo78sQL4l0F0R894J0g0e9JOO2onsgab4dsalRebvdEzHS2QtSDij3MNIrDAZe9GbbtlbWbH151TZW1yKxYgUF7sRjhqgh5lQSMxtidLDP8zV+1AFSlWWjkMUVEPMTPUsJ10V6jYlJkdGsZFpEPRGMIQYQw0gwZgb4Nnn4GU7lL5B3jGEo45CGGScB25WyUwjBxtlQwm8V89nUrgi6ay3pRCIvrludkIlsBeLm7XKILeSU+8OWo5h3TsZ/kaiDFxXqRv8lXOG3n5stVmO3gl4azfj8kjruSQ/hGbnqnyoLHhz3KpbtLQMdZlakN7zQQUek3BM5y0OX8CpQmFn1/AFuHCIUXKeUL99COkF0RgJJs5L78kzdnrx6wZ64zO9B1wJBt+SpNQfy6AYi6uJjJXHA4Iloi07CdHYh4Rp1zPCSGQAxGq+c1aRNHqxXo+c8EDn3JT0IWtIZTGjA2rLVzbrNP+jb+3dW7c13l+zNt0XSd7eM76mHiR2KUiA0I5LXpqp8SN2quWoQ1MJ1vN54XbXEIEqEzDYQNG1XSqzX8agVRsLgathuAjEX+goJs6+hioq0IZJeX9+0TfVB3msPdZiG57FCcU9cvFcMlIg6oMh8EAomfTHyrqDnLel7QwSdeNN869sgaaa/iylwvv0tkpYF0fk4gBoStUd9PnDk96MdaDQjY28UHS30SUnwVnUMQW/ohBP0Yrtj8/Ke57Vd5Jh3otWb19QnN8Wgbd3Ybougt+RZiaT7YQRPxEXcYXebsgHGP5zoitQ3t2xrVV7Gg2XbWFmxbvhFBDpqDDfklGDNCnAReAJCOKV9jBdE0my1rM6PbMiQ+UBkCO2GPIQddRlZt5oMHffxG72cxlMJRKz9mDyExK97QTZJXvYAqewHu4YLF8mL9DgU5TEIhM3yG5G2Tkr91gkEqjDOmsGAxvu3t0RLxFEwvvH724hOxSBBn+ExgPTTbLRECgVJc4+iVZMIAvnguIX7invZxl121DZEkHx9LHjTrWqY9sZTD8QSyjgK2xc82iF0gqIwMdtSHHOTDbtxadauzrZstjEQQfNjGesii4IARMDhl6nQH7cr6ig6qjrBRJEGFYJ9nWckEF6fYmq7KR1PWLszaVudadtsT9v61rStbU7Z8sakLS437NbCwN6+uWm/f2vZfv/mA3vn3Q1bWOgFYiS9YZFCJuIu5Wf8xbAKaoz0WAQke9qlqcZwcYo7iEg67mtApethTOmDuXC/TgTRfkhcdScC7nartrUpkl7T4KHwpKnDSNIKVoQdJWHl9/CYcNuCKmlNDPdrGpDV+cESfpcbsq7wepZI2XguLWEr8o5LUtd1I/UUp71p0TEjB8QhbtkH7j/xxBOH/v3oMtBaxsOE0CHGyD4wKtg+bw2DZaaMe8U08pZEXUUe8sCW1GPn2127tyXveatti7IwkPaaSGpTBCbHOXpQcOq6CHpdBnhTxo0L9C91M0xh6PNKJxhC7dOVAwtIgsesePsb6yLq6El3NmXJxDR8LYrPOvJKGJ9YbEmaSq9ZHPPJxcIsEGPYo+AseJnEK57afrUkkDTpkWwIqX86Rw7jGUimb1saIKwoHw+Wl21lRfnZ2JSHwTPI4t7ifixlTHsbw32SggSKE0PvY4ccECQcdyQijUAerI4tphVlCKt9Da96G9L/epSuarKnysHo8WUPBAKickJ8LkB51G5YsEdZFaQ4vU0K0muNd35FUv68ciBPq69BmsYuwdsL96VSJBGIP+wwVaz8KB8teectMWtDUUEsntZQhv8AEZH3KHFVMOcUThtuD950s24XpydtlkGajutKD7KAaHntryvm64rM+OZ8T4nG9Q4qs6RHGOWrJy+wX+2o/hCRhcLyE6hWa+nalAalM7a6MWP3V2dsaXnWFpZm7d7CjN2V3Lo7aW+/X7PfvtG1136zbr96fdV+/4d1u3W7r/aktKQTiDYwMNl3HQmUM5Y1rDYYlpHgDGJ4ll9TPglP22XwFLxqRRj0pHNO4jEuDrhbR6ETIiG2ID0VnvHw2lpHokHy+kZ8fKHwMVtFux3eW9wvCTMuA1VcH1HG+moT/ZbOaSvhs7TxM6kKqX4VP+nLWgDej+Y96Q1lC+95RWlEsepyPFdZkxRff9OV/UA5G0rA/m47CL4q/ZKhYwE1kPEhwdHaImYTA9W3rqQj2ZTFUxexZRnrJRHlgjzjeclCpx9Ie0VWeE33bKk3hLGuOnp/SwZuA5LuyCuGpGVk6OV0GVmM6LUEEz1E6FCwQuGKDeSpd0WIHQmLvfjARF1GoaFO3gwCOVespfSakkjSauwYjoC4JRUMF9Oy4f3Pqanwe7vbP4ivEEg48rsEneB3pNdWV2xpYdHm796zxcVFWxVht1nUpvwQNkw3Ygy5p9i6AAzkNjyVNLVhyGJ7ECge6csJOj7fldFDIGoZPz5t2Rc5IwMIWx4k4bbf4ZXiwmCpnKdokCNBRx2Fq7qEnedb5xB1CCudD2SA41QoguHWeeocCcYc4XwRLhzzH2+NfPcLkq4bv44FCY0HefHIsZMIZF3MthTFCSu8dWZS7iTf627pelNlrnMfbVDZ4VPokHSn2EbRvto+339H4gCriBRR2VlIybP/9c2qLdwf2Hu3O/bWO0jf/vB23373Rs9+I/n17zr2i1+v209fW7Wf/XLNfvXbLXv73b7aEq9hoV90qAR51hvIX21Z5ecxv8YVGlCKjMV7kDEhFcTq+sOHR1i8V9dIJA4uuUadKCryKB2Ff3F3G+g9akmiNGOsQRg44dmvayy3vLxpyw9WQlsnbCRoR0htpwzrnsGaMse3fSFoiDoIxK3rqF7tqTroKjQDShG0vOr49TEsCQQNOS/H/QoCSW9pS5tV1PHPWePYproBWsx4KOGdaf+N0kN63yz30XHwcL74qiuj0FZkvAtN11kWKUHSixK299XRlnUDi8g2ZRn4sAmeCGYyfJtZ5Iwn3dsS4Sp8KAV/6M/axgVe8V+4JgkIRC1RegPImqWvGgxgd+oKBVGHj6tAzIGgZRIkHMueFvF4jDIsug+SHnrSU5PxGarORZ5QOgoUnjWy1T0YPa50Nrds7f4DW7pzxxZu37bF+bu2Io96qy2DofB4VDznjt5LNJQUMv0XToW/yogk9ahjBjjwEwcHOQ5TsYFwGSZh+KI3HRZF9TelR5GzpM+3qJnmgKQhNifoIm9RQJEnHaYEHaDTKm4gas6yar8dPr2pqMV4qhURhXSiANKOQsRp8GiGuElGPBh0jgXF3ecD35C0mKcpT7oG8XA5VUuRpW1Q8jgFHQcpoeXF1JSxQh0au8hzVjviFaumwrUUji+PMciAH8NbAkGkOW2ReKxY1aAIE5xNT1/Corue0thsD2xxuW3v3Vq13/7+vr32qyX75a+W7Re/fCBSvm8/+fl9+9HPluz7P16wH/70vkh63X73Vs9u3VO/keOI5wqx8dOsNXnm1WbVWlMVu3ChZhcvVm1uLn7RbYpV9DwKEHlP8POe4YMjNZueYTU83rPiUbujPqgqBlb8HGbcKh3OSajLGIgCeaHSfYWVzjZE0g/ut21x6YFtbLXVtmKYSNSEc/F7CwmDL+pXhBw+lsO2IOtwjjA6zQA3zGgUJB2+AQ5JR0+an8YcDETUYV+y4/k0Eewfw+bNfiHHAQ3Sj+XVKwcazDhreGPZIWoyHzj2puTNKd1Kdlx3STsK2/L1JPr0XyAlaEqNTtf4BauuDGy72rAtyYZkVUaEJ0aL6uCL/Z4tSe7LANBtNhS+rQ7cx+0RWSEsvgrvOMsotmW5/XekQwcPhoQtuSmKUqA4o+zqpLyJEJc8oAH7oQWHEkhCbhUMgsESRwMdz+u60tqONhou3LKGPOmmvOiGpIqLQty63lcmsF3DqVkMUlXDAYS5yPBS67L17i9Zb/mB9Tc0su+I+OT9BYJXYjz/DT88UhizKDEX8W/IxbC88dOriEIG2Sb0UUiv7AzFkUTGMfxaVvBieAUoPsUMupZBDDMT/NoEXpFINVjtkBmPLeYvWjSmVOPUKvuRBIvrgLJKdz1tec69tsG7vl0Zc0XdI+2WdDcpmVDBGmqO6EU6Huooblnkxqt9rEbv0WYrvCfdEkmz4EmHqNCh5OMPV7heQ8kkkZj9gxcUyXMKWfH23pb+bLQ3pYLoiRFvmAVQmBBbiDvGioSJ4nAcz/C3DJ7TMzBhFfT8vXV7+511e/31TXvtFxv281/ct5//bNF+9pNF+8mP5u2nP1qw1362Yr99fcveeUt9SAS9ydSUstyQq9+q92x6omtzM127frlnTz1u9sKzDXtR8sIzNXv2yao98djAblzr2LWrXcnArl83u36jZtevtUToTQ1q4nPxTr9pW526tbfq1tnSkKSjNiDSjRMNKlRo4NQro5diG4gvDtrQKfmiqayudGxpadW2+B3NUFfSVqiUqHm2QHeE4/RcxI5WU8DDSGjz6BlRSB5BMP3NWoFqv/jRjsF9yWKQ2oBXtrBGvG/N61yxjXrK2/A0YrxBivZxXJDdfP3pp59+rzg8FqDZjLPEyPbhTcsb1TgBvl+YljBiTSU5F64X4Yr7o2Gk/0VDpjND4R/nGdSHj5RA0Orw6/I7VjX6faA4F9XBF0VYizL49xV6RT1rXdG38SggaBEaz32ZQiYL/brikwHqytjyu9B8AIU8hPyE9MlTVIrnIuxxDa9AVprvddcmW1Zl3g9CVXo9GZb4y1ySalfbKBjf8MtXijOWj6jYid0fkq61Jqw+KYJGmCssBhRxUdS2RN1BeBKVu8IrYBsa6W+sWVXWtdbWfvBGSVsepNIMPzaCIVPhgyjNoekIAxRtwmHMUyBpGXrImefoEHU0VsU9IxDvjIhRFXHhtTLHMOD5X0tpFRLe08WrUThmMjC2Kssg/C6ibsVFTN3EUB+IG2+E/cTAkSS3MSWs9Pl4yv3VLVt4sGnLq11b3xRxdxvig5b0gTQkIuIiKQaCcV+6Duch8WaQal0EPcnnRVlBH2cmAsg/jQpR4pyNsm2AIeo0j6RDzvk1tk2Vfb29ZVu9tkLRdhhYxXuZeYm/9czsDLM0OpYwWxN/tUpeqvZD3RRCfngtqatmsaUByrI86YX5jt251bP33uvY22+v21tvrNnbf1i1t3+/Yu9o//Z7bVu6p3zIORyIAPnIyrTGMBemB3bpQt+uX+na04917aVnzT7+StM+/bEZ++NPXrBPf3zWPvHqpH305Ya99GLFXnwBqdnLL7XslZemtb1kNx67oAGoCFoe7Nqm+ur9njxg9dFlDbY31A53VKMK4EStPhM+NhIWZSGQHrpUUF3aVNlWVrbCYARtcVei5bD1fRCP/R/3xDtYlDecsQkVp8Kr7gPxF3aK/hB+1U6ZrUtBjcGGNfor1ujd13ZB23vht6jrImpWhfMKV/TAY55J2fu7S/xLmhA55Srn+PBQ2/wfxe6xAU1knAt4I6JKthtUPB4lyXUa9AekMF4jRdd1XyAi7YXpZUUVydENHI1Y5xW0p07TFZltiXDX1eFX5RUtdas2r/57t92zu7xyJXfzgeJYkxHdlGxJIHY8aZ7RhU96YmCZspxuWn1mQkQrA8znPblGUQAGOAh5UncmXzodiFyEzMO4CtPSM9PWmpnU/Rh0TGxX+WQRjy/mQTphOwiLoDAGHj/pSaQDvOIaU9yTE/G3qYMnLR0RDqCYoG+VQVHwDL0vUuur3Px6EqvhKrJcjd6WjIWMiDwP1owMZNEHYRASPcK+zAfvyvKcMZI+BiskEP4CVA4pQwIQA9swTR8UEMOkiMWBjEvCv7DlIYDKJmJ0ou5rkIXwpSuuQzaDtsqzIaOsLfxb6UfPWzlQCpQdkBEXLPvQukchMyJovqPOErU16eeevK3b9x7Y/NKa3ZdRX9nQAG6rIg8WE4pe0I9iYfpY+mI/eNfSP8Rcb05ZQ9KcmAmvu02yZkCDKD6YEvOlutKgIz7nhKT5R1ZEssqnt2OX4YAUUTjmO9r9Di0n5iEsVFO99iFp9M/vPUuko7DmQcUMv/3MsTLLdT6Ry0xF7FdM25IXCdPUKgsL3Xh2zPiyo/Hb1oakWKPHoxk+qnJBze7yjOSC2ZU5yUWTd2zylM0+8oLZH320Zp/79LR96XOX7S+++Jj9X778pP3VV560r3zxun3hTy7b5/74gn3+sxfsT7X/ZV3/yp89a1/+0sv2kVefsKnZSQ1CKnZ3acvefHvR3nxz0W7fXLfVZdU5JE11ahOhAqqR8910xOuZGZOgUx3RFllb0m5rMKItbwh01AeGs2JEMULijBn/IkkTJ0LPDcfKRKwf1T99TX0GvYZZJdUHi/oaGgA3++vW6i9Llqwlgm7270rmVSdLarGrunNdwvvtReEEJS+E3Ie9eIb2Eduwk/lxQP36WJ9HA3KecW7hjWq7G42EGnexk2xTAdvH8SP1sVnSbUDcQtDbd3AGg8bvLndkcMK70Lr3frdii52BLXR6Ni+CXlIHXVbn5ktj4Rm0yLSrzhanLdXEgugixlfeUEOuQmt2yuqz01YV4YaVLhAjlixFcUh2IfKKCLQxI4N96ZLNXr1iM5cv2YTIul541G7wI7nzzJB9DIBKMoyanWhygpBHXpWR9OWlhwHFMM8Sugije+4LylBckHMg6Ni5mcidkExKBy1JXemFcQdkAnEpnuKJaBD9icBwaZ9DPxW/6BY96bAfzsVrB4FiiAJ5hOd/kAc5lYfKFnLmXVcWum3Kk+T5YpjuVjBGZpExQ0wxc57LQoaZKrYEK27ja29bLBzcaNvigw27u7Budxc3tC+veo0vzQ1sg69XKa22DHCUvm1J2GocJO9PZlYkyFfSeH8b/QXaRSEB7MQyScmxrOFf1DKIi6S2wRFXqTUVPUzJd5Qej2D4F8hC+wSsBJKGiONgiW93B+9a98aZDjxpyVBPXGEgR05q1mpO2MWLM/bE4zP2wvNT8nJb9sxTDXvqcckTDXvmyZY993TLXnyuZS/r2kdebNqrko++3LKPf2TCPvXRCfvMJ6fs838k8v3MZfvCH1+1z37qkn3iI9PyqGfkRc/Zpz95xf7409ft8597QgT9tP3J55+1P/7MM/bxjz2lNG/YhblZ25Cu7y5s2lvv3Ldfv37TfvObO/buu6u2/ED1Lh5TCZRb/kaN0k15/xqJn0L1nqJrHNLsVUEdDcLCK3i6K7z/LkGvBPkg/CxbQnnIuI/t4SjWXOyTod9JqNGQfljxjTfNa3Ib2q6KmJcl8qDDT18+UBg+gLIqYbEZQ8XoKW8jNp6Ym+0UjxGbnU7n28X+saH2X/7Lf/mvxX7GmWJofYR035Geiw1sB3bc4tfScHEbGm3obYXoPm5FvCOGqNRbmYruQbiSLe2vKYQG4CLofiDnhW5bBN22ZXWGQNAiJBaJsdAGgiYmJxzMqEyYjJ069+amdVdWbGtpyTqrK/IqNtXzFbE6YnRXk46F1ZBURMS12RmbvvGYXXz2Bbv8wit28Znndfy41UTcvXpNHrS6fDAs2108lkZdUfkpTI0kGnWmL3nlo65ybCzeswe33rOVm+/b5sKC8ihXBxIOBK37yEcwxtotjBcDi8rkpE1evGSXbtwIMnPlitWmpjXwaIn4mVZWqXUf5iDcGzw8H71zgmhjHqPhj7riH4CUAg+EILFse4F7Yw6j0XNjV0QSCKfR7VhtZdnad2/b/O9/Zyu33rfegxW5eW0RlO72MgbEmOLdCdCJQ2qqNKXT6ZpNzEqmlU5LXlK1KzKWtypG6OnfgAVXKgf7nOmqPXQ08NF4L0hX+0hPBMA4qN2WyV2t2IMls/ffXZGs2oPFrrV5phJmB3bUchAMf5wJiucpdpiJ0REbJkv4etnjjzdFnhfs2mWzmcm2NWv8fnEv1EH4KdYQd9Rd/AdcJw6/EttX+J616pwfoZianLW52TmR9ZRdudKyq5frdv1a0x67MWlPPjljTz01Y08/NWVPPTkhmbRnn56w55+dtJdemLFXXpyVXLBXX7lsr7x8Wefn7LHrE6axrc1MDcLisItywa9duaD4Lttjj92wq9ev2+yFS2H2gR/rWF3r2L35VXvnnSX73e/u2Wu/uGm//c2Svf/+lq7h+aqOqizmQ5dSdsx6WD0fmppO0foZBiHxe+dmly5WlV7TXnr5qt24obR6vIgpAqU/aC+CveSIuIv94SVJqJdwoTihY3Qe+pyL8ula9l++YqYkDn11VDy+CY9wnODDPoNSShASGG5jHNzLAecIz5GHOxzkRX/12Wef/f8Uh8eGkM+MM8SwXWwbxFSi4XGjvr1N933aZnsaUiPISlfCltEkz2eixOcwcYRJY+W3oGkEcjoLUWeIVk3/FVK7HZEIHzlclUFdEqHNd/nM55bdl/HlNat1XeM1qzB21T0xRgoW44rx6UgEztTylMj2grxgvOGpubmwojp0lkAOui3cK/i+7sOLbsngzV6/YVeefMrmHnvcJi5etr6MYVizrDSC11V0TsxKpLsoNPWim8d4yVNxHD6LKPUFRzJ4B3TaGA9fIYtTxyGk9BP1TigGE4Pw3vaG9VfWzFbWrbqmkb68jDqMI8Lrd9qKU2FUHz2m4iEpCd59FMWL0QhlDYkEh30oRcoRvt0LtJm4jfvkNaYRYmNfZeZTqBurq9bZUA2Gj8IwUKJdSBEKE26Pf4Ry2kmeQqQICUS/iLzT4jbVgJY3Bjb/oGu3F9t27/6WLa5s2QN51Csb8rY1PtOhtgNtOe5JurYqLxxZY7u+ZSu8m6uBU0eVRKsPTSzkLZa1LGC7vNvnuEPNOHwTm1eKKDJ17x9mCRVSkHPpLh2SckxzFNBzaCOq61q1bRPNjs1dGMhzbtorL83Ypz5x0T732av2xS9cty8FuSa5Yl/+4hX7yhcv25e1/8U/uWJ/8seX5UVftE/IY37xmaY9ca1i1+b6NjfVscnmpjXrW9ZqaL81sMkJvpGufqXmyve0Fxc37N2379vrv75rP/3x+/b9775j//qd9+0H37tnv3193e7c6YcvmVE0nu9XeQQVdKljbfnUehi86ripPxAz75QHqou3STN9hY2/UsYnRlsTLQ18iu8LjACn/VLYZxsPi61fRPSH/0GGPXZbwnn20TVCmw1zfDrPZ0PlTVflTlTiJ11ZdLbtUYeWo33+KfPhEQUlS+v68FB+/2exe6woqifjTDFsH9752cZG6PvRXNPIdjY69rfPSYbEjECbPCMttkEIH+OK00gaa0rCwhgZqkjSsdESikVAbfXOdR0ti5QXRdILnU1b6suDHnRtXYZLNlYxK1aF9a7jXSH8c+On/aqsycTUlM1eumQXr161mbmLoYPTVYK1pKgK5+GDQJTyTBuzF2z6yjWbk/c8feWq1adnlG7NNuR5iReNlcBx8hmClgzkJQzJmjJJhvGCmNegVYhaceBdhNF3IGjemdZWVow7IkGj16KUeB9bm9ZdXrGt+SXburdoncUHZsvrVhGxDDY0tOGVLEhaOd1e0OYkTR5CgYcINa1rDI7CzIAkhiCwy37gtcDdRX6pc5Uh1ru8WBHzxppIer0g6a4MHgwWNIJ43salXT4mvLxllY9YIOm2CrDekScsZ2vhfs/m76sNLXfsvjy5ByLvZUh6A5KORL28GYl6eUMDwHUIuh1+c3x5dU0k3Q5T1EFvoYnGcm2XL8mpTg9FxyFY2FHJVDQWdwWBpLt4wMx4RIMd2kpkgkKKiHboZCeG+tVArKr+xsMh5p6a9XW7MNuXt9u055+fsY9+ZM4+8fGL9qlPztoffWra/uiT0/bpT05KJuzTn5i0T746ZR99Ud60yPmpx2p29ULXZpvr1qyshilePp1ZkfCO+6C3pTbLAi7pR23w1s0FkfP79qMfvW3f+9e3RM5v2ff+5R37wXdv22s/X7H339NAezWWoipGrvJNUY3M44Sz+r8OmxIeIrSkgplJFrBVbE7C9sKM2dyshB8hudCyiVY9fF2u1VLfbKqvoLMCQX2FFH+K69vCv/+TvT/pkS3J0gSxo/NsavPwzOzNg7/3fIzImDJZbCaBAsEGN1zwF3DFBZe5715wQaBqUUATaAIkQYBFgIsiUARrUQAbzWyyulGZnZnMjMiMycPdn7/RZjOdVa/eq8rvO0fk6lU1NXuj+3OPiKN2TOTKlXk4nxy5cuWaif+4pzxxAdOAGbM6GLuZBXOPQQgmSPNcb36Ig0verP+JzPNyL24/lXGY2ShQa8Tvgt7Zed1JspL+kd4/xf2EnSjJ7FhJdu6xBILbFLMzGhv8OHb3fYe1pSI+7TOQNtYxq52CA8U0aYJ0SjoQ7o1RqOB8Oh5KAyK4jfj4rjR3cnOJm0KZKagm4pigz9iomFFR5v00tN9CpSLVxSVwXQrcVR1/LHiGdXACZLPc0V2WbLUmOXCmWMYYyyN/fG6J+TK1aBWyxgRaywMHIU3Eg/RJZkzEOoFZHzUjg8yjalS67odBzNOjoMkb6U2Yrj6pcUJbjniO+P6RNJ/uSfPJC+nuH0rYaEKbdidis024mUzZQEyfk8c5MbFEIigrQFN4kuFvAtQk+vS+X0Y+DWOWmADNtuZmnCgIJAAARr2eTSacJs0yWgoM59LT+iM7Z9YDTSXzbQ62GSjEJGCAWQ93UA+QVg9RtyFLzzpjOW1FctYOpdEGGOMacxqAsgC0ncnrLtwB5E1MdpqdnjRabdWk+eyT2bDOynpFftke2rPI02Ad59ddMNucC3JCxuJyE5RpzpzIgdnuU0ufPgKm4e2eJ2RXqFcEzWSgZWJCls0Eks8NpAQNuLoArbo+lIWFPoCuDW6BG7K4cCZLtTNZrJ1KvXoGQGxIrdSUarEt1UJHKrmOFDJdAHQLxe0ghzxTHFoimQDEL22NbLJ1sHckv/zHr+Wv/+oL+Zu/eSa/+PmxfPF5Vw5eRNLC3JGvwuk+AHA/RJvA0g+GuMbEkbmHO5kyoJQXWVtK6ze2b90oyb07BXlwH5OID5fl4cMrcvv2DspSRn2iTyOQvmdN8tXmCdexEy3nGOFokjQKf5GkeW6e0OZUQvi5S74QCk2a36CWMToR6kggq5SdPLT+wfjQULG8SLb3m9F4PH60vb39a3f5TslLnz/Sd4HO9RPX8WcpBjP6YLej6X644M5hzo5thjz9owcbF4QxatBkCBWwvurAjszwYALXANyBoG2FEKwAnQYGdAuDkkvcCtDIC7Vtp58hfjKGAQXfyIDaa9L63jHzDUDOFktSrNWU+bEKBWkNb36n7WQTwyyvvbY1YQpVM+2+5kPZwnoQNBf7oVgIY/nh8/MR1wsxeeCzZGXkR58pcyMZGZqH7jzm82PWvzIioYCDJto/PpHGs2dy/OiRnH79tXRfvJBxsyHZfk/ymNjkIMz4oUi//GZC31FcThhggnLcfupM19cnDar/tJTKKAGEMOzQmKN+XwYQ7iHMEdVKBWjmy1KPKW6DWSY5EwabIA2A4neg2cki9CE9DhbMzWB806sXiAB3YaYAEGAkO8XwQ4YCDcYkEAF7wxB2TChQ13ytLZar+tjA1yXryPMMaRbNXXfVwzsBmu/8DgaYUvALLO4gFXv1x5ftNYl1AGYX4dJxFminy8LZSDLkXCi5HPpCdgANuw/w7etz8JzyAP4HukyeSXmGRo7y8ZjMNCbIZJ6IZlNQTrZQ10TVKJAw6Eqn3ZSjoxPZe0HA7srRYSDNM0yS+igavLFUvvuqNGBdsE+gTvn5Ti51lzAMl6Et72zk5M6Nmjy8vyiffrIsP/wB+Ier8tln6/LgwZpcvboslQo3IA4x0QFIIy6rAqbiyFnntEiC6MkxM6aUcFO+gHDLRjxXLvit6Rbqo4lrfn8amrXwG9Q8CIWaNl8lS/YVkmtrTfclab2EUqnUOz3AJEnM5R/pu0Qq/I2TQKTsAUOvabpdrxAsfBVCN9ug/5k9rRqm1zIx1OGPjLjB3KGqZ10jhhxGMF9xyAJIKAh4RFQEHoQUjpE0IF1PITnPAgA0wLqLAWngjLgJXCo1bUlZtWduuklsvGE3081TzIuWIyupXEHfTdb3k4tFKK4epA3cbbeUhUWmZQRBzWNA+wTEXleGmDBQMPDwCX7kQj8VGQ82DkI/EDmIzdVy4/zBP5fnmf+QAF0oShoThnR9UVILdX4QGWBNoEZ+czCR31EWdZ5BHaqJMCiLpgBpP2ieSfPFMzn88nM5+PzXcgKz//yppM5OpDjoSjmCRjXiN4oB1pSY1AghZFW2KaO9yXqJ8kJw6pK4uoAITu6u8StQHIaCyYE00lSQBkrxWXQPE4nhgCeOmQDjt55NO3Vpxxm0GjzPjtAFUmjCbB79Sj+CgXqmWql1bTEQrKlwsb/ydTSDGvZzu88kaHq/IW5ovwWjV6KtcE93zMMrOm/8ni0nBRbDxcTssz6YBgwWlx+M6LTQdjD1XHH0uTE0a4K4FvuVidBkP0uIY4GPSbLoZugnnHWxQKxixM+d49rHee5ohEqLMDkMi2BMDoewqxs4Puc6jyIW0G/ykoFbVsCIN4O6tQkXNWqAPMC+WBhLGV2X3ZdvFPL1L778UIK9UrJ3sMtIhlwi85qb0SoCTR7a86LI7WtZfQ/7T36wIT/9yZb87Gdb8qd/uiM/+cmOfPrZhty+tSBrqxmkhVbh2ersz3GFoawqn9iXfX1Y69gEOuEOf7rE7RkdxeSF3Y9/uHcRcYMg9wDwuFs9zITArEDNb0+TAdiqZdvKAyoWzP6C/DBeTZdp0GppvQmD3vmrV57+uLv7O0G+E1qnSbJphe5a/fHa3HgvHgwcGM5UfcmBuDH8c0C4Hwc3H0epmAQop6hFcYMTgC+EvQ+zDfMMgHwMaXY0jOSQr1vhuoHR1kZc3O3N17K43KyvWiFNfXZLkKUdpt+t7H8sA4vBdFNIb9huS/fwQBpPn0n/5ESiNma9Nn44gtR/zJQ2PNBieVnyqxuSXVqTVG0RsqyoWjDloIkJqzHd/ALBoVo8/pSYPn46yaEvXNNG0Bzx5CmAaQDNN6R2TIDhzhi+HlYsSDpHTQvAQGHEeH2cyK+tuI7wN0LYCBof3xuF1scJD7Upbs7hM0CCS5xLazfNn9YdTdeWvK+G+aWTDxe7vYw8ICFzBHvbe8DVkpTkMPnKQINuPn4kx7/7rXT3nkvI9VBMzPjON8Hc0rE8kcxmPyPrg0pMC0CQJTAsoJlqWcmXWXe4h2pjY7B9WGn5YlYKUNcKQIhsnl9kQtmp3oFNaNIbUtH64PJzAZOIjLRbI2mh83VamCD2gGcD+Ef1+k13vuY8J+uJdemZxL5fQLMuL6ZleyMvW+C15Qy0SfuqUhwfLSQfUIk3k9cgl2/7R2bdcBzYEro+OuGEUzup88NrmurGe/CjH6CgX+c/yRof/bFuEG8aBWDcyA4nWPzsa29AtkcqPLu7AMBG11UQrlRSeowojwutOJPX1VpaFsBLC2nZXM3J9e2yPLi7Ivfvrcq9u8ty/XpJtq9kZGMjK2trWVld4ZGkaSmXuEKAvoK0bJXG6kqrJlE/tLlanHKnXfuSuqFc3nScBOt57MeLMiZpXPImUPOarxnqxk92PjfWbUKonRE+GLdvGwZhm8KklRb+MX+vzv1MJvO/+hf/4l8wA++cMn/xF3/xn81J9I/8rbLvFK5VlNjZXOfVG9OcFEkKjo7ZKRWQKRhiOzu9pWVdE8x+CYHMYyyjXgfg1JFBtyPdXk9a0LDOoLXqV634uhXUc54sxjO5CdA9oM0QzMNKvFbvBxaZBzyoFq3MlOHGMqi2CwNgwY1KQaMh7b19aT19Kv0jgHQHIK1Cl+UiwfRlJxBDsGe40WxlFWC9LhmA9KhQMpCGL9M63ZBUUGKuXE0xKhefB2mazJe+1wyJn+LSHX8A5xFfocKkIF0pS75SkRzVEapYEIhjMFVCP7Ytz0idQE2BiQnOAKA/oIaKOqZWSaDW701zHRT1RrHmQuNn9Wd5M2eWhXYDCrL5fjVyGeNysP6oPVud6OoJJkipdlPOvvoSIP0b6R/uy7jbMpDGhEV3d2uaLjPIG3NpP5K5mUkryp+HaIQ2VgJIF6sAPIK0nv7B++yvlqdiMY+5VkFBOgeQTmrc1OK1ndhflamNFiUgSDeh9YJ77ZEeBhLycaN+KNzaQRcAmJTmO86ZXeGCdan1iUsq4wXka7EKYFpLy85WUbbW8pLL8Jxoalv0h3jVNoeYSU+0xtcwkW+rG44/tiuYIOurVAPgOs4Y7WT6o39/rRHTk5mIS1daMA6tbnz8MNjv4IdvIuQKaYAwgBSguwAQroGXFvOytJwTzG9leRW8QjMlK8tZWVnla1x51ENObu5W5YPbK/Lw3pbcvb0KgK7I+gbqaTFEXGOpVUcA+zHAP8LkCowJoGqymgtPiTzPMOVP0m7XCD1j4o75Y10mwhiZPQ7LK2jSqTT6dAKklVlnqH97NYuTGpvYKEjjno67OHrrN7Rb+q9F/25zc/P/4uzvnP6oSX8nyHWQmKyTmKCYZu128G7dz2Qgu14WnTYHpgnRBrvNG3WvMwW0+ic4E0TRSaORRACRQftM2o1DaZ4dSePsWE7PTuS4cSaHrbYc9Pm61UjOIDya6Og8y6efzgrP8Lb3oDGgIDhMYyY7O9KZALSNAtWWOLD4N4LmisnAACDd2dtTkB7w3WRq0iibheA/F4ZEcOPZzQsLUlhaluLSquQX6pIqFCHTKJqpMQKMyAAZZQdOVnee4Iq82ylgjB/1AjBjOJ6nkslnoAWWADZVqS7Vpba8pIemcKObvqo1hJaNetH10kRemRbj0nyMAmjm0Mg7TX0HnBp2NgvtMpcHFwHWECAEJoSiiDOB63KJPwU0jdfy7fl8P7mY/FK5atKuHvg5T900hgnSqHkGkP6dnAGkg+NDGfe47RfCjru7OYly8ZggtBxQuJFNLNu1+gNCpqGx5ZwmXSBIl1CmLGqYWg4nC4iTTVlEG5agTRfBXBzhJis9HYwaGdsOMZoAZ52w9+YxgUxBg46kC4DudwHS3NxMkObZnly9hMF+43NKYr40b3Ag3inTAxwJ0lwkqVXHAKixXNuGtrhVAnD3cI/PN12fSXbGmPkvQbGbsU1aubJDcEAiHHkebFguuGhmY9OjN/uP9aHYRL0p8xpRcIOWrs4gEg4n/mO0bJUMJqp5jIUFIPPy0iKAuQYQrqJ8FWjBNdnaqsjWlTK4pMxDVq5cqUNLXpKdKwtydWdB7t1ak/t3NuTGtUW5sllCPBlMqCLdAMcvbWVQjhzS4Ulq2hNwzRK5Ujmi/Tx7gI5dGNbl39/TQrKO1NG3pnqASXL22A+ZzqifeBmbUo8n6pnEYzuoVq2n7PG7Z9SyrR8zDxaedQ6T5M3XoPF4/L/5l//yX/7cXb5z+iNIf2/IBIcCLvqUArAKXl5zGRNMOwDBX2chcLmU6zeFcTMs+zJn4/yKUw+CunH8Qk72H8vx4TM5OnohRxDYB6encthuyxG06DN06g6kbz9blEGmAA06q0vcFDwcctMgbUCtA4BSkYOOvd4NyHhQRdDg+30ZNpvSOzyQzvPnEpyc6QYsvr9LL0q06GClwMJFLiMZHg0JcC5BJcgvLEq6WFKJSyDSd8BV0BsbDJMBIpovgz0OXD4b12V6jlMFEvjB+M0CRAqVIsCmKpXlOgB6WYGa2rQetBEM9TOZ9u4OhYLGqEBjQoKaNkAcmvS425FwCEBEOxCgi9D6S6WKnhU+JlAzfS0f8291pdVmNrC38/fq5HeOK1CrnfWBVNg/mGfUfXh2Ks0vPlceNk7QHtwNa5q0EcMxVcvXXNO1ZwodMlOECISWVYTmVqwQpHEf2pbWLfKgdYRQJQXpHEAafljfDqS1zXTplFEyUpt+jsdZGRCkm5H0O9Si3XI3mMekM7ssIjVp65HTxPpkG2u9MloY+lgbbnzFaLkeyfWrFbm6XZZivo9JroG0nrilMSTpvIs6sR5gYRvGx8ByguHGSdzvlREvM0xmf2G/IXtA1h3r4PiaTL9oS4zhEQrMetSvW7EQiJuAxYlfvlCQSrUCoAZXCwDqoqyslGRzoyybAN0tTEQ2uWoAc2urBqCuA6gXAdQLsgvQvrFTRz3UZA1aN1+3KhZDgL9tutIJOH/QSKmBKsjqzxGzeAElAZqm2gH0E3Ams1Tu3jk3Gs50bpOwrEvUEU3IQ1SKq3eOJTJbkwBdhD8w+hTDsjSMy6JhHD4dM16DuNT9v/ymlrpJfwTp7yRZj9f/2oHYhyAIYdoZwtCW4axHFer7JFy2HhqHEDLUiCKYcE9D46OfFEx+JjIK+PnAULqtlpwc7snBsy/l+ZPfyMGLr+Vg/7ns0w0C/LjbN4Au1GRYWpIQZgigDgnSyJCCNKSf18yt27uBS6noXBR8OCg4WCBYKCxVkwaIjTotGZwcS+/gQIKzM30mncYkg0vHWmjPrg4YVbpYkGx1QUorq1JYXJFsuSIpgDffPVaBpmAAhkAzYGB8Ohz1R9CnEOVqAD/mb48JoelROHL2k0OZStB4awDU+oJUoJVUlwDSSAewLEO+stLt6TGaehoGUYIPR3Um7+wjuHNDDR8noD2iYQRAKkDoVaSysCDZClROArUu06NexgRp5o2FpM3Y7AnihbKrj4uYBD9+dYFArUvdrr+M+cH+02MF6NaXv5UIkzU+9lCA1roH01BihE6gOZNubE/7DCfyiHpLF0bQpMe63F2opiVfRDh+oQLpE/AYHzGlCID2IJ3PUQNE3tBuetIX/Fr28Z8f2ED/G41y0JxT0gVIc5mbAD3sYZIJHvldy2x65gxp+OIz+1oEOLDPuS6p9xXfwMW8vfd782pNgbqU5w5rvs7j28ATbZOrKdJb+OdYARp5j8CqxXHFxKXNNtG4WR8EYmZc7TTJdMMkj32RfVkL5gpFRntylcPqnfGSLV0eQZvKpiWL/suXFHjabo3PmqENr67mZX2DXFBzbb0Isywb69Syq7K5Dg17rSBrixlZKIdSyAeSzXK3NJkfq+DStgF0ekxtlGtySNf3FU86uC2z8Y/5hKluWke4Zn4dX3SPptWb95Oww5/5sctJPthm5qgn26Hu0LuQLQJ0Be6olFTB+WHkZJCPh//UfC36Rpe6SS6Xf6Q3oUnXOE/a7rjhTR1rUwzBpoxBF5u2w5qv6+Sg1eTHgRQg7IuQRiUy1IfCsC35QUNy3RPJtA8l1diT0dFzCQ+eyXD/qZrh4QsZn+Je61QyvaZkBm1JB11oSx0IuZb02k1pnp3I/t5zefzoS/ny89/I46++kOfPnsgBNNsTatjQrHoAzIDL29mCRJmiCh9bRMcgVWD27P+jXPqfplF85QceuxwHPOLN5LnDuyTpalWP1xT92Ab9oILiWoUJcNF3ZoJAtW0eJRp2OhDSECIhZvl87ksNQwGegoyD0364UiDW3dIWm/43EKQNAp/lRBgeacpn0SlozelaXTKLS5JZWpYsJgSljSuydOOWLN++JzWY+a1tEdzj+ZLjIuomB80JgnJMwUDhSvTg0mSvJ9HJqXT3DqQJbh2dSr+JvPP4zZBtbnWkjDyYfZLTCSFedZp1v5jon+wfO7DfAfVs4sC6HAbIJvLICY1FfglZ/ZlJG8EG7Y72ipkri9a8YN8f4DcuFxiXdFNNFcxpHK8NGHEP/4zp5lOziQaBiIdnZLKWFrtSHDH9wY/lzEjBWeOYJhaVxeb5La22COajEo0ArtxxrkvspomdD0nyCTr26A/TSsNJF03GEZcuzoeZsCGvxugrNNkR2HcALtNMN2POLLiBMaXPZVjJcPNxoY64e3kUdVCYtnCnd6k4hEY8ksU6eHEkS/WxLNe5ejDhlcWxftCDXKtG0MYDTJxQIcKlClYMj4nFtJxtqMnhn2cSDK0JFsxdG6nrK/BUIypZFNNuBui0kONEjGJvZrHNbMi37ujmPoM+WmOA6uMqCSZheqIDxidYx6qm6Pn1aDwe/9+d9Rsj1tAfMCUbZ04jxaP8PMeDD6xe9b+Rdmgu28IkcCgAw9Sl6JgxjGO7gXOewMwvvUR9KYZdKQGQy0FLKv2mVHpnUu4eS7G9J7nGE0mffCnj/c8lfPZrCR7/UgaP/kn6X4Ef/QrXn8vw+SOJDp/J6OxAxu1jgNuZhIgjgNnvnkqrdSTHRy/kBYD52ddfy97zPTk5OZNWP5A+hEsI4Bm7raCjYllCgFeUMe2AAkglsZbdyk+aqT3QpE5tXFvdcSaeRlw5aJN5AHRuoSZpvh8CkFaB5AaQDiaCHa9RTzzLkWdqhwTqXhfyoweQMSGi9ax1iviJkUhHX01DPvVVK8SmJ3gxL8wQbKplI9wY2mWozJS4FJ5HWQsSpvMAbjAmKOPKgtS2ripIL997IJXbdyW3e01S61siAPMxyjHCRIOArYdDk6E9Q6IK34vrd/rSaLTl7KwlHYB0yBeGh8gD0tQVEddfFCztzzF/yKO/ovEKpP5sdoIycrXDPqNg5Q31G8p8zc7vVjdGf3Y83baMjAyhpjWITKOS9RxyeGFXoFKnjzQIHkDQeJmXcfhoSAwD8LGwiEuZ8SF+749BcM0NQfptYFQSmdjE17syfMVLT8syv8wui2p15XKLa72nkZlbTLhgd8I8RdrAtA40db63zU86RtAWVQN24SYheeGZCdOPTVj9O9axyXpG39MVJmYEbJNaszNPBHOtODWn47aeyX6rPdTlAKFRr+ksNFl7mO/CO+LkFO0Z9joywMQ8CDq45Pjg980Jtp4xMwGnwj6qnZNcfl6Vj5kAygAz4eYrfjNzhL6BSSYf1XBPBTdFjmFHYNwnIz3fGePKdWXwle/t8TXz6+3T19pOMbkya1h1mErK8xT5KMFxDSOf9h3qAVoKPCZY8yQybjLDLI19T/uzjy2Zh1ciLnX/W2f/xugPdLn7XBMnyDWUdixecYDxvxtkGFDaBWA1AeD9gRGtF7TK6Ng6C+UmI12WxnVkApkTY3ZRXYZER8mh8yvzXVoMptywK7l+WzLdhmQ6p5JuHUNr3odW9lSCw0fS2/tCui++lO6zL6UHQO6/eCyD/We4tyfByYGEzVOJuk0JB3wu2pNgOJABBDM5wESgi3t8Ht04eCqNw33pA/wGKNQAgDyqr0h6DZrixjUZrVyRQWVZBvkyAIs7ul23Zj1o2eFAU4UyNAe18753t2v+IyBwbHPlgM/LcwDYETT7fuNUBqfHMjw7hbYP1YZbd3VxOUQdUzAwRRDVJwB7qlaTwtqaFFa55L2on5m04ztNwzcByryYqdfIBwUj202PL2Ue2YLIi+k9zJdvZ7ggHr2j2pUtveou0XQOf3lJIx/MSwQwjvThKu55DYeIxcNZCph4kLkGvLwheQB6BRp5aWlFimVMTgDiGcRpAhxZjLulWex5sqs+5zZLsYYxh1A0MAuaRu7BqMYs+mTUakpn74U0v2L/eSyjDupcl+5dGqxDhkMYn7oR28GxTp4guGGmM9zZnZbCQk6K4Fwlpxvw/PGn7OwEUXaJEu5VKhlUSwpzGEBRxkDYwJrADf/0q8yWwIQxwCSnTe0fKQ7RBweYUPW5rwLX7CbMEiiuIQ3Ma/wDaVEcs0Rc6s7CwgM8+IbdxmZO1jczUobWydeW0phE8JQ4LvMaMTBDemZvSbD2M7S/e46uWzdRWOtNDEEb4vD9i/2U91kh9KFjhX3T2F/79M6Fie8hTqsos5Ng19f9COi6LI5renH3Kcs0tJr80c5xgEqkrPIA7GtPwzNNS58xaUfVvulr3JuaEP4Ykmz5tTzYNSzGmrL351jdExw3nEsB/2iqN+duNMmv1R/bA+myTcYYq1JEGUu4tmOCLW2umJARyscXp//K9I0vdZOY2z9wYrP7TuZIOwebyzeYbzxjNqwyGlVDwlnvaGcnANOEAEKn5zPhjHIoWXBOmQAFMxwCjDHDg0aY6XckDeBMtU9Fzg5lDACNDh5LBCAePvmtBF//CpryL6T7xd9L54u/k86Xfwv738Dt72T41d9L+OgXEkGbHn71S+l/+Uvc/ydpffkraX79W2k9/1I6R08kaEOrHp4hbx0Iob4+f4MopQxVYRdA1ewDkAaFskS1uoyqCxKWKtIH4PRR1gEYuo0DOXYdChWzx6CNP29qvTgrjw3kRJyb1uAB7ly2pDAvSLYIsCpAuPE0f4wv+/4zpa/qv2DUJyOhDfFEfC4MTXrQbevGLO605uNkvgOs2gvPYcYAHIEjCE4+f2a+9Y0dsGqDrn1YfhOryA/+UxviOc7kaMRpU0GGqYJq00GeJz6sSGnnutTvfiDLDz+S+sOPpXrvoRRu3ZPctVuS3b4m2a0dyWxuSXbzimSuXIXGfQNhrkl5fVtKCF8sViUPDT0HrYvfFLZVFfQb2Nl/2KlMw2WZaTjLaxD7rolhCGuko9/mdT9OFoe9HsCvjzZBPVOtRPqaDAGajaDsxQNvELDIfvLE98B5JCWvkXdMUPjlp3Qek5cMv1vNNnCaINpFo2ZfQGfjM+wUt5rrMgJYZ6xgB9CaHpcs0Qf4qk8WTJOTAc59ctCkeWgKumqcTcatCwewTx5t8P80aX8EU4Sz2NwDeHTSl+cHLWl0IxmMuOfC8j4JzUyRk3VDNlD2rGfFo/9wn4b/FrhO/DwnwnJaqMx68qzxzbIPw/yQWZ+4JOmgIDvCdSbHXfP8ljXamwDJn1YM7sNkPjR/yux3VBzQnuwHGEeqLWsCCIM82eSAkw5ew11XPdgPyIx0upaZnrdN2NWbygwri5VHRzaY1/DHRozJ211b4p+lg2uXoLrH7PaX0M66dvVvZeQBQjxOFXJWyFwKZ7/V3gkTlEz6FenbWOomsXb+QGnSRVwTx9dsr6k2cw7sQ+oDHVYZzj4GEr35ocQd1Ty3OQ+3Am5AcZAyarsMYVRCJ+fpUwUIyWy3JeMzaJFHe6oNd59+qcB69sUv5ezzf5ST3/xcjn/193L8y78F/500Pv8H6X79Swn3fiep48eSazyXIsC30jkCn0i5fST5BsD44Jn0oGU3H38uzadfSO/oKTSmI0wUOlJMD6SYDSWPfOjWJXRmdmweOhhAUxxAwxtAAwzIELwE6D46e4AyqUhOgLIx3SbXRlY7bojhD/WrI009ww3wi8uQ8VK7Qz4oYFXFgVaaymRhzSKPGQBaRnIEAQoMyIbRIJRBpwftqqNgM+K6JYWNE0SMX083Q0soI788g5yTC3ohxXsBCI40kRfVaMFcslQNGvXBGmK9DDM5CXlwSrkmKWrC21dlCUC9/clncu3HP5Hdn/xUtn78U1n74Y9l+dMfyvLHP5CVjz6VNdg34Hblkx/KlXsPZA2gvbC4KqVCxcqDDOmzdCIG8oSEkTv0KhQDpbBrNcxUduQFIs1zPwphCNcskCybyqMEENyoC904FobQSLnJkJVp2rClY+EMqMnWTka47zUosssM82mnvqEsaDPMvBCcgENN2vcNjcBIw6OcVvCESXfex5/6Z/wEApsUUKCSubKi2nnCv5KzKx4l2nmWGKseT8tJWIR2HaakDXA+awZ6XGkAt0jbnuUnuYh9QbQwrn64tK2Mcju71T0ni8YKFhrO1acWzsKjB06xSQ6wbwNl9mX2BGNKKS2flpH1yzjhT01Eq8R2YUnBzjDQMrbHH8iBskud45Ph6N+RpWl5svg1Itzx7AGaCTumF/7g32v+SFXZl2faNDvTmopnDjGteWx1Yu2uMghuSrDYY8cQJneo95V53rk9RqMHH8tr07ey1E1CDf1hknULNC86J19Tsi5vHXXSAT3EcLnOluzsuEbfrNaZtO9S0CMcNTOK9jw6c56m2Aaw/KgPzbkrmaAlmS6Xrw8kc/pc0odPJLX3SEYA0vDx7yT46rcy+OLX0v/iV9L76jfSf4TrJ7+TAcA7eP5IAm4OO96X6PRYRq0zkXZT0j3EyaXxAc0WNPKGjFvH8HMgw8NnCPMEoP5ERofPJQUAzyL9XNCGNo9JApcrWQYKVgdEw3xJhgrSyH0uDYCCmMSI5rnJvvy+7EZJ+zT5OzTJTMvm9yT85yCmegTWo0EBzP7DFjw+VBlgRqGvA5rHNgaYLHQDCTrQBPtD24BF4aMN41vWiXg46bNoMq6t3SatR9ZLKxTIXC0OtCgGPU8f01droKWMoPWnqhXJLS9JeWtL6tevy/LtO7LywUNZhWa9CmBe//QHsgFwXv8EJkB848NPZO32PanvXJUCAJ6vjUWIjxOUkBMU9EHV7sGzfdCzzx3JcmguWuZZght/JhqpS+MKwmo8jHTDGM/qDqBChvpRDQNo/tRkcko+Xp8HUnxzclt3FQP+UTd6KhuX/Vlfev983ryzynwymnRiR1ww9T79IT17Nm15sHohaW71v7q4MC5QgiyED6WEC4Kefa86JcGQm8eGcnral24H7RGir+lKDPqbsvXYKdY6pz2ZcPJ64mKu9lOba6+pPHnyhU+EpGlLxdOsPSJ2fxkl/c2aIJ+ZSeMn8mf+5uXX3Px/F18ir3G+5+bTX0/uXZwGKA4OS2x3pFH4OnMMWWHyADHo6gAf5/B5OzeOUTJwnLmg4Degf7+xsdF29m+UWKI/MAKYouH8bmoCtLGbTSpgWyP611cUoBGOz9hsKY0ClGSCw+aaLj6EBdQpOBfQKXIRgbkpqT4AtXMocvZc5OiRyIvfyfjJr2X8+FciX/9KUo/AX8H+5a9k/BXcv/5cBMCcBsBmjl9I5gxacPtMMh3udOE7uEMZ9UKJBkPlkMd6cjNQiHvDrqSCDsAbAN48gca9L6O9pxI9fwx+IuPDF5JuHEu234FmjRkmhSA0oXE+DxACgJTKMoQZ5rmzG7CRQbn1JAwUmf0/7tWv1sW9L+4r4n4fikAFaghzLncXylXJQ0PNFPk6VQkeCkivKGEmLwE0QdQiAA0ASY0FgjUVoAVY/i40LAB2Cm7UEikIOZP2cBeDs7Yhc3IZOWEDfxNGW7O8nB8g6XEOju7L9+lyUdIL0IaXFiW/ti7l7R2pXb8pS3fuyeqDj2WdWvTDj2UN4L18647Utrclt7SE+i1KH+XmV8U6AOg++swQ6UTsW2m/29T6n5ZC+yrqb4op7J3Jn14nmQWZ+NOT0KA989OUQbevKxC9dksCgLV+HEG1eJRVhTTsPgIwq41s147MwUw+98xhGoC+osx31tHQSBohmLh5JU1kNvIVM0GITLv5IcdpzNAFzjOEROHRko4tSjpica2rOOFYN4+1miM5OR5Ip43JX4D2hTbNpWttdEy554J1Ik4jOrDEMDX/3jTWcsUOl5D36xjVCzNZX57VK+hcRhzxbpJJSdMxGyp5DZp2cuXAv3hiAI5BGRTnIM6bsQX0TJp37cncTaKSJ/mwvoR/jNPH6wxzRnr6s4lVrLnjv/Zr9Gn9Uhc0amWVDj64+2mC4Fekb2upm8SS/AGSAase+IFGI0jrKzxgA2kTkPTHBjUhn2TcUfZNbRWZwT1q0WnujAy6EgIkh9Bo+2cH0jl6Km1ozK2nn0v7q19K94ufQ1v+Bxl++XMZP/qlpB//RnJPfyeF519JGcBcPnoulZN9KSNsqXkkpc6JFLpNyXc7kuv1AMAAV2qRPKuXm35CSBu+jgSgznDjWdiT/LAthd6Z5BpHkj5+LtHeY+lzkxm06uB4TyKA/kg/rhBqtx1l8zIuVWTMHd18L7hQkGE2DaBGWfWhrysoSPuz69gUetROYvLVok425LifigBtIO3qK5OVIiYE9cUVWVjdlPLalmQWV0WqiwDCqggBO1uAZ/fq1wiDD6pxip9WAjiPBxh4A7STflWESdngpvbLjzF4VoCO8/PqpEtnZMShr1ehLkZaH2kZApgCTGoCgO6wWpOoviijlTURlEE2d5THG1dkvLohAu05qtYlxMSHz/d7ACXupR0gP0MAWpgGOIBto5Wf5ZNZd9YXCdboXrimQCFTEDn71A+6M+Lnj5WhewGG0NahMvIAm0GnK71WG9zSRwVj7vBG/FNLyFPEGvU8Q/TLmRc3KqE+yHw9yI755H38w18ckpdwi2/RruzdGc6uPdHVfglChMln9vNIb2lC5ERo3mA/QXj9SheGDr+xfHY2ll4XbTukJu0B2oS+ztK8XXsu4/PmLJmbgnWcwYS/eUFmiX6UncVfT5FzOOfu0vRJxx6SprPHY9ab8ymOChSXykVjUcDFXfOfB03nMB0gptlrIx9/DNTej/c+xS5d/cf2mGW4u7bXxyQqJMAK2AjLzMd14GmSg0voW1vqJrEkf7Dku0GS1Y0C0QlKLzDNBLhDkPLMWj7tzI5C8FC10Qw02OyQG8DakuoC/BqHMjx+JoPDJ9Lb+1I6BOevfy3tR/+km7q6X/5S+tCch48/l9GzLyUFAM0ePpP86b4Uof2WO00pdVtS7AFoBwBmgGkmGEgaU/9UECoLPww7RIeDNsQzonX313iIyQbyNB5IbtQHUHOXuGnUEYA5gEbdfwGQPngh48appHpdADviQwnT2ax+pzld4nvLFQVt/Sxkos+zjtjBtY/r1WXkfaA+ETYNlVC1dgUjGEgvBy26urIqi9u7Ur92Qyo71yS/sS0ZAF5qcVmkVhep8KsNPAKJh4DwVa0iwDvPDOvzRW6c574ntpK2IBLz44/C8tw4nEsznlTQeKLggYE6YF2MAExDOJADgFKQg7aPfIVFTGwwwQkrdQnI5QWAeFXvDQHO3B3PzXf+8578AhcPVOG3o6lJqzZNBmATOK1ESF0r2QQfQZkFMqA2u85CYoYTGaoiD1EJBwbOPICl3+5Kt9mSXrMpA5ihgjT7jNXcaxGSUsasy2vSttwNICNI46bWPf3OEsruhaeRiwxu/Nn1JeT8ed/2b0Jz0/R1BbZnvFa7PEWu2xVpnKWk20GbDjIShZgUepCeC9CznCTGbDngGDFyFvUaO74aJaOfTWr2WinhGCfl3ZL35rjNoenc0q9nfw9215baHmpnPdkkMnnfyLkpk5LXSSbNXs9S0p+lmRRW9jycJnKKccXNqNzwaGPLl+yy+C+kb22pm8TS/IGQbwwT4nwHkTt/eTIQTXuazEVrazA2LitHn05BiOXBBXBxFEkJ2kcVoFwNO1IdNKXcO5Fi61DyZy8kc/wYgPuFjJ//RkZPfinR17+Q6Kt/AHMHNsyv/0miZ7/TZ8TR4YFEJ8cSnQHUIThH7Y6MIVC5sUeXKNGP+Lm+AYRvH2YffYvfdx7iBp9lhsgPuxw3XXGeGOJ/BE1sBDaNzC3dU7Mf8oSvpoSnmDzsv5Bof0/SZ6fQzjtShqAuI3wJoFfOl6SYr0guW4LuCtBG8CzkeAbCjDuQtb+zf4MVqGlXInDPYf3hLgIRhIbpCGAFzo5lAOEeVUqSWV2RyrVrsnrvvqw++FCW7j+Q8s3bkr16XWRnV+QKtNMrGzLaWgevSbS5KqPVZWivNRkWufMaQAlg4KczqUWzCdmK/ghVewdZM3kxMQzCMpznSftb2Y3hjjrhmMeEXCfmtKvw1z7EtRSUC8KdB2Tw2ScBk+d+831sbVSQHotIMNOlYfZHtBQS5bN/z7YKwJxASwVocNe6fqObHsH8rKIG0oBsZoTBxG3YH8qgC6253QMgd6TbaEr75EzaxyfKvZMG+htkjJ5BjvygfHGh55DdsrqZIjhQe+YJbRk+q+cO/RwmdVx1QN6JAyyt7wNK2j4Wm2nR5NhZr/nRE39AiiZKVkI8yCtXCvixEn1fGtgZ355LuOsFdwy4bCsymwPjqifc2iHdFuzdjIQh5IH/VKQ+5yAjnBbKxTUvVd/JrNDO6ks+8c8yJP28O/JpwKR1KotTF/NJw7i2mecfTupFL5L1wDZEvwSrG81Jg8Z+zvN0HBrOXVP6Wh6SnPA75UZm+2CMYPzxTQZb+rY8WTY4UDFI0mAFbFT+bFTkKZrfSGi/b22pm5Ta29t7513lu0fnah8uHKaUriAOGlzr4AFpo/KnHQzuFPJoVO0OAEdu6c+F0GihOacGXRlBex73WhjlHOkA3PapjFr8YAQ/v8jjLnkudRN++pIeBGDENUS3AtshHGAKcC7D8IdOxB8XockBxP4QrHNAZFFz6UyWgn9J0nyzLM4z/XF3M1+4GmJSMiqUZZgpSXeUlcN2IM87QznM1+R045q0738mw7sfyujqbQlqS9ACeW43v6Wct41dSGxMjW0mUa2qOcS0SZollEufuWKiw8cK3BvAV9MyfDBIze7kVHr7B9I+OgSoHEmn0bDXrAaYuAyh7cM/z7zme9L5zS2p7F6TpWs3pbK2IfnqAu7lnWZquKVLuKwhGPaKFvJBthw5BiFeZwMxDMgVSH2pFf/UZAvZf+0vdINhbsausCgn04S4AHMDs/nDD5ngYxPO6Kk16zK3mnADOPO+ghVAOYc2ygIsMrDDAyLAfcbDf450SRt1GnHixmfP4VB4xvgoCFWL5kaxMepx3DyV4cmB9J58Jd3P/1GGz76S8ekLzPx4ShU1alScghDT4X9bPaLJvDpHLRqZcrC4WpfK5pJUNspSWIFwrA4llR3AQxeTTcTL3bQQkBw/PK5yZa0oK6t5WVjMSLGEcZCDf856fPwuDbPDMipI+3Qk+48HmGBkpHeWle5pGn1kLI2DSHqnKGMb4wbZ1yi0jhjSfiSbeINRp9zlrDLa3eHLeQvFsdy8lpH/2f90V/7sx8tyczstqwsdKWWbuvLjuoIFUk44xNaJm7794O8xTUoOmLrCw2LFlAivNInDm3G06gbWijf295iCtxmTvF2lFh0SBHeNx9mVXN0nyK7YA/CfYKd+jW3EuHKCDQzRIRRok/48eTvdk+SuncE6mvgwG9OYzhnT4z3Prozou/YYyJgddDy2d2yiVBFxV2AuQZJuYm4KlnW48fwDxs+ykOfRJEegfjqdXvs2NenU/v7+/Hz9HlGyo5CsYyUJLlzywwiy7meAzEMP9BUVBRXbGJaCEMxyaZsHCQOYo3ZDQoBxCGCOAMzcVc0TvtKdU132TvXIbQXzbBiBoQVA8KYxU09B+PJwE91hC5DmLl8+JwshGEJIEm4oIgcQ4DQJ0loW/nOFMoE53YTMtjKcIfOttDBDFHGIADxRa5i2d3/Phmk5GGZkv7AghwDpxgc/lO6thzLcviGDyoIM8kVovQRpADRfr3GDcLoOk/YZwi3mWiceTsu3zJMJYGPUyUgKQ9QNJjFRqy2Dxpl0TqHxtQjSHe1CQ0gAAP/0SURBVN2FzOV8pkqQ5hftM4srkl9Zk/LapuRri/bRCkwidDe21seEfT1ozumkpDVkttgtWSpzVF9ecMBJXRHAZBxz5LDB2VUrhl1/8KT77QCiugrB+/whvO1t4BI3wBWZU7D2gA2PDJ+FRpCPCpJHP8lGEICoOtXK0U9GqDd+cMHeP8ckDpOY4XAoASY8g0FfwVl3cmNSGAGkoSaKtDBhPDuW4NnXEjz6rUQHXwuQDp0CqqSCNBJWZk0xD7a2xFyTtf75w219XQ5NUdlck4WdNYB0CW0C9yLSSvNISQA0QDo1wsRUtZgESK/lpV7PSqEMkMyhXRWkfb8AsfyInxoRnw+3TgjSPWkepqXfyMugCaA+SUnjMJLO0RD9BRMSdm5tCOafUbD+LTL/xTayAjTKCF9gvmA3lGJ2JDsbafnn/+NN+bMfLckHN/OyudyTSqElWbSN5oV9wJkqGGgyEpI3SXC3mqKju0G/tOs9ZM/lS//rPVrif1Omv21uYLaPs0+COgvNOADLC7ufdMV+HMV58O6asxlvll+aloZWgF7bPWeyPvk6YRKkXT7MD8n8nifvz2UJ175OvG+tT9zU+3Cku2rtPi9+hSQB0uaL7lwlzWKc8d39MpggvQU5uwV5uoHqRCdGPOzpJvXnkUvH6N9sbm7+L5z9W6GLcvV7RXH1Jkgbno0MZqfg6Tw5aGG6eReju4ipeXE4kBIEWCnoSJGbtprHkj3dFzl4KuGLL2Xw+Ld6DGf3q19J58tfSfur30rn8RfSf/ZYgv3nEh0f6HPfdKcpuV4guUEkOQjSLDd4jaCJ60cYAnRA6slgpKk/TAZsSds4glo4AqsGGwshx+i9CsSOk3Zl70/94j6EPD+8wefp6LZSyYoslLKyUC5IrVyUUjEvPAyBZ2tDJUI4DD4KBpcuWYUMTRr8p7bLyAUwKao/XaFFfet3qQG83KQ2qlQlU1+SIoB3cfe6rN++K9v3H8ruRx/J1Y8/ll3yRx/C7b5s3LwhS9CmS7UFySKsnmfsBq29o4ohSkaSuuSNOy/NZoIsJjDC2KYtEzeqOzA+dYeDc1fGPxVdcUAiAh89EHjJBCuYzIgF1r5n4X2+08b6LisPWHE/2P0xk1zmHocA5wCTt/5Qet2BdNtdaTXb0jxrSuO0BbMlbVz32vxOeA/aND+fCSDGZCjFVRsws8eU55G5Ws4sdxMXZl+J4ybHfQw8gY1L3RmAN0HRWtpKOPFO8rHpH8uuETq7czfD7Ek/eg+RqU/nn7+Liffgg/2XdjXZExiKwtxC8w2dfm8sJ0c9OdxvyelxV5oNvpI1kD7qN8C4DYfotZzH6DhAHB4kyFyW10cX5jbJs5WcY8SYEyvHU7XyMtLIXoOcf1/uC3mGLNOOvN38ai9XJ7ueclf2pSXZ9bTp7SR//apu3vD3kn5IvGa7EpRpJhn3+IfO7j+HauOSt/Sf5vs1WuP/6sxvjViKPwhic8wlbUDuHbbDR4qAy+IIs2toy4WAu6MbUoSWnG/sS/bwqaRefCUjngCmJ3v9o3IPIN3/+rf2LvPeMwmPD2XUaMi405UUBjmXtqEkgZkLiHn0CH5yLgI4DwHKg1QofXSgPjSKPjrQAMw9t9zEzGealHqpCEJbmdpZAoTIiJsnV9npVcZMz+GAS09Lq/2Sz/yoDFBLgGyVciEt1XJWKuWcFIo5gDQ0/SzAWYHPbaDRfJMRkHEyMhcn448v5hBLrcMZHg3s6NfEFDVfPkseIp1hmkdsQiOr8FOUa7K4uSNrV6/LxvWbsnnzlvLG9RuyvntVlje2ZGFxGfmFf0woVOgib6wXlj2uE1xPL3NfRpf7SIqkuExkaLSci3szjTbl0TB8wDDmZpUUNL10iLIa80Q1QCwiYFjLXxZtmgUwU2POhVnJwcyGAGe2eYhUCMrgUN915jI2nzsHAJKedFodBehWA+AMJjh3ANq9bl8C+OMGMibH19Ry0HbIhCgtBdJW4uUF5G+5EBMCONmmMQA0z9dEn6GGraVDOyeX5JNk8UxiJaipq/65O87JiDfiC8TuQE7/5qcxIQunYyEmi9zngWNj0Bc5ATjv77VgdlCPXdRhT7p8ZQ0TnMGAKxUAa2jsIz7HZyDUqRHzR4Oms8fEhI1ZHckqifM+5X+W/M2JJ9ouDcK7CtCvQz5Wz8zfxE7Dro18qZRQ5kSxHHm/iTheSpf5wz29TdOxEk2wyiXCWRKo6Y9/zB3HG9lWbKarZ+riQkJ/bvd6vX/vLr81+oMBadKkK8Fkm6KhOc5UmEC75BeVOFr5xagMtOdUwOfMPKZzT2T/sYye/k5CgHPwxT9K8LufS/jlL2TE95yffyGpgyeSOdmTLLTtXKcNrRmaM587Q+CmR3kIiQJS5TSAC2w84n0MQIYWlA6kB8HdhRDvQHj3gDB9SBR9PQeZ1KNGqFGNILQjPp9MQ3ADZNHXqBVnYXqAzsE9B6GepV8wl9UFzPeLma7/dJ4qAUQxpJ9CujlEUiyIfj6wUEAa4Ay1aT35K4N6gvCNAZod+tU6tRHr3Jj1r++Tq51kkGZHd3ITH0A6W1KgHuXL+ux8DBa+Pw0WfikLoIxMIl/uw+4oPwGMr2HxwA4/edE6Yd2AddICt9fJ9ZRvZl+JFisHVCqX+xlg5mEJusOeRw+yBQnUBGkH1GACN4WFgjr6HjXoDAEafSUfc06yPEVmgMlabyh9gAW15a4CsmnKjdOGnB2DT85gb0r7rC39ZleGnb5EBOcgAqCg8Iw/zVPbcpIH5zCpAfSru5XTymUMUkRzdr1vgGa6Z4LYl3gEZYmaNPqaatKTjYxIGf8nIUy26r/YbhoxU/DXzs8cmkrdZ++1yKXkonFXGlUQUJMO5OBFF5o06riByU+b7073pYP6JFh7c9DvyxDjm2cT8P1zrkooUyUfsb6t5FqPTI6TmbhM5kZSN+/siGW0epiEMTtNY/5TN/ebpuS1ekaSZFiTrOT9On9qhamMto3tvGegNwlON+PZ63dPFmecFdr5w4Ux8+qW22dBGmzdHG2i447s2sf3/wsmk3Po3964cQPTuW+XWJLvOU26zWXkmoNNpkzhyr24mXEIsAsAzHz3uC3pTkNSzRMA84GMj57LaO9rGT79Apryb6Ax/1r6j/jVqd/ICMCcPvhasifPpNA8kCLAvNRvSymABg6wz2PQUjsiuPLZMx/gGUhnAEj8kNpYN4T14ULt2YAZjGuadsAFS8Z/6IgASTsP2LRF9jPVGsGmPSMt+FNWf+i4nFnyeQ2YJVZ01qU5zuFNkx/xqwUKKCEEOXKXBVjwVSwuY2YA0hDuCoYIb+xr8vWJodjhfL59ayjMYYDpLns+V+ZhJtwEBvsQeRgCVPj6UgA/Q2rdiIWQaJMGgw7+fLye45UGd43EXpNcOaeKaxElT8FyJQADeMETTRpC2wEyl7rtmbwtfZsaZuFjkEZZuFEsrwyQDjGB6YXSh0bXbkBTPjNAPjs6BZCcKDdPzwDOLekBvPmaFZe1xzxGa4h+Dc4ARHJ8tAHg0Mc4KAvPZGGR/D6MaZq+Zg6d74TdEfpxBsCchRadAfP8btS0tgujtZjsfyKUs1ubGSXjTZhsX3dtS9aO4ix6S+xwCbnwiWg8MTQfaXc6Y2m1Qul1MQb7IwkGNHHdCTBBMsBut3qYJHWlzV3z3D0P4B4AuHWDHoEbdc+VC50c4U/7Jf8TTCZX8XWS5mSNVZwgXNBhnscpR9o9X0RJP96fjk5wwl3Tm3FTfh16lfYhXeIvTjJZb8n8kFm3s2Xg/8kY5TqP2elu972/y/OJOFKpb3VXtyeW5j0SKyXJJF+5vrKTlU7yflnh0zwRlmAIIDtZzFgbinaYurQNgVmAhsPjOvPQmnO9hmTbR5KB1kyteMxjOr/4pfR/+3Np/+YfpAHz7Mt/ks6T30oIcE439iUPYC4HbalEPakBOmoAuSrQoAxhSD2PrwARHPQ5IoQwP+6vr+YgNxDdCGEMmIztdKcWwl3d+vQSccCIq4fY4JeM1U43x9NX6IJI14SCZ/x01EPLgeCmJjDEpCLgRqMhTysjsADUAIh2QD8mGAynA3US7yuTApmR5ZtsQ0Pz4k0Xv55URc2dy6aYKESw67vI8MczS/rAvF40lj4kagAhyKXyLDS5XC6vEwsu40+W1I00DZcN72ZER8fqwbMRpzH6QyC9Az/+IBvbmQ3SyGnBlUvXpjHsg2a60PabyoAF5s+eQ5tpHz6A1oteii6qJ4R1uIx9AlA+OpKTw0Pl04MDgPUxAPpMBu22jHo9eMb0BdocXznjV8YK0VDK0UCq5BEYk7EKehn3W3ByqpMIMvKt2ZwiXzhfkgkrudtpTKK0/jPQplM5OIGRf2tnhiQb+diUtGLZXq5f6s/5oZvWCRjjhrvczc1iMj8WD+ObzjqvPF9OSV80CdTDCNN37gjGJGkUYUIdoP8BsLudIYB5IE1o2NS0j4/aMLma0YLW3cY9rnL0pN8ZSKAnASJfQ+RUPxvHiTofMXAFw1gn0Cyz1lOy9ElK5s4T/CCMr1lj63VmOjvHFExlNfhvRp66NlD2buDJ2fzmZnFbLiZpTtxfnSz+JPk4SdN3/D1PybBzUmU9TjlP/DKXflwqHsBVZQUsJnvoz/ufT+9rqZvE/L4n8k3g2RMrS6vR2T2TvF8PzE7IxOzFiOuuXE6EsOKBDfqB+3AIxWYIAQbNAoKrMOzoiVz59qFkz3iO9mNdug6//rUMvvgn6X3+C+l9+Uto0r+T6BDADWBOdU8k3W9KJuhKDnFQS8mPI8mRkTYnALoEquuwhFtb/OOOXL7XPByBATBDgA0UHf2GMVfI/CqZysu4OmDxmpfTxvRD8OyNqBKOcwMNzx5ICAjG1PisPgC+8OP1Yl0YwjXfRdV3dtFjFZQZKQcts88qtqS0M2t/1gvwywjpThMDu3Z1Qtxv8LJJFMvIPBN8ubEMExUE4aqDas/IW4iJA79oFYH1kBXcY1a1PjSjnjVBd8/YChEbjpnulAM4EQeYYXUJFyY5rmu4edBGxWkdcvOhMusSgfVHcMFVLKABZGR+/EKfpeM+tS5qYDxPu9vpQOA3pXFCbflYTk+O5Oz0COBwKp1WUwadNrS2rowwuUrxC2roz3n0b2PYh0MpoU/WUbb1nMhuMS23qxm5t5iXu0tFub6QlzWo0wV+EF83LrKhUV5ProG1zmiCdUTB3XbOw87VGN3UgPJgIsXl82KmIKVMSYpSwpgoSDpC+QiwiMhXJ1s/S/8Adn48JYN2ZM1gWoL79rMeAlPBGROwVFGyKcRHkIMbV4r4YZKsxsGwFj+b35MWQWlyYwLlNh4m7vbAgo+Zu6gOKMaCeZEEAGd+FpPH7Y1hRgNMrPXRwxiaMz+dOZJeK5JecyjdxkC51wyk3xrKAG79ZigDaOVBO5Kwg/7cRw74BVadiSODcWfCtR/3Pl9+4Dm24vD/eXaS7jyjD2pbxX4S4di4Os49O7eEHwtHO1sEpo5dXk/Irsz/RDAk7T6MN8+ztXjSDVnR/2b3pv73DavlAk2qyP+bkPZpsFYsS8LVKsg92Jmipsr4wCrbGMb9n5ik2O29LHWTmNf3TK4yPeklKmaqI/lO42+ZMNc1Xwdg/KydLjeigxOctTFohxAiMOv5fwBqFWzDnmQHLWjOx5Jt7OkBJOn9r0SefS6jx7+W4Vf/pBvCBo9+JeGzL2R88kyynWOAehuA3IfgANAjLVsEtkq0YcDBZUxwNn0Ys2ru2gYPR0OAM4QxkHmIabsCtAdDFgMFJBtwwc44Xfn0WSY3HBGkXbVAZilj8q+v8Xg28HDgjnxQDCmjTjw4ZyFoKVz5nDKbBUMT0m8bM0JuUhoiPDKo74gjTPy+KPllxELMkgZmLSEHELIYMmgj5IN58u2EOuLZulpn+PE1NL7frV+xgkAeIb9jCGe+CsazxrXs+I00DOtbK03T97LHANXqi1k4z9az1GQ4z6hHsgI003FMxUhNhOVEgnbuaPZAbe+TEnzAmIzYZyIBZvoZQ2ibalLj5H4B1Acna4NAel0uozYByKfQ0g5lf/+F7O+9gP1AGo1j6XQa0Og6MuKxr+hHeZS4hLxx1aYCrsG+ALOO/KxkU7JVzMiNakEeLJfkB2tl+cFGVT4G31kpymYlBSgdAEiBGgB0E2goAzluOtSKu0zWo9YlvaL+Jc8VjLwCdC1fkcVCXeq5ZalmFqQIcC2k8/oFswwqmv0uC5MAnUcY7XecrKAe4MP9WGv4oc6yI+6/yEshVVbOocT8khc/8VnMYSpQwISgUJAc901o3kGu+WNTSUtgVphOisDk2KDNQJrYCWVZmj2YAOGgD59DrmYUMCaKasoQs54hKoAADkCPCOYK2JEM2gDmNoHZALp/FkqP3LBrvssddtFbAdajAH0LaSnrJB3XnrUtwDBZBiuHlZD/9ceOC9NLHysDxgMnr8puxDug1kkWWGPTRmUjMmzS7tn8JuMmkPp0/WQdl8q06/XUBU2E17HgWK8Tftx92j1YxowQ2mJ67U3mgAb/G7maStjArL9EHZrdiOKQ+3god1wyjuhgcfvyTdvJo/ey1E1iS7xfgmAxoQ7W0c8szWPeI9MvgcuBkAKRMbujdleCNMws4s2hhguZNARJSgVbJgz0YJHh6aEMDp7I4PmXMnjyuQwe/0YCaNAhQFqe/06yB4+lePZCStCySzxRLGhKIWxDA+9JHkKSmrOeRIXsQD5aMZA3GxLMD0EDjLyYFg1ghkAcAoz0tSp4Ue2ZxUG5ddlrii0+lks1aJYXAE3wNS3OqoumAoiaiJf36RcRxBom84WEVGNV09UqwngNGlIXeWEkFCDwwI1YECC2PGRD1gOaxflyQkz2Q7QWkrEwLWtPZk8nDgRpX2eckCD/CoAIZ8dneqCmAMqi/DRRy1purWX8UGb/Q7i4XhCWIGrpwzEmX45ZBiFOrW+aqCyas2BteYOJvCujMSMuwVMlQ/uyOLp8rT8CMwU+Ssm54gBCnZvBoLZ1Wny+yZ3Z0J71mTM0aPDZ6QnczqBZt2XQd99+5rezAdIpTPQI1FmYuSiQEiYpdfTxtXJRdhdrcnN1Se5uLMuHWyvy2day/PBKXT5ZB0AvFgDeIvVUoP04TZRB2LjcSijUzGVCUqFQKLwTsFzqLhdLslRbkI3FdbmyvCPbK1dlc2lbVmprUivVpMgPqOQIzmh51KGe3Y7+Zj8CtNUNf949i0lMBhOazLgAewnADEDOlqWcL0ulWJE60ltcwISghvhLAFAeDO8omfUk+R5gPoz5Uy0aaYbgHqqiA425O0hjTg9AHpWRN2PBhGEcgXlkaIQJVoTxMkSMXIwgYKNpov5IhtCaAzI07aDlWEE8gjsZ2jV4iMRC9IMoQJ/h613xh06YV8AaJ31a566+0ee17l39G+hhZJI5Qp1dpQ9NhNVSahyw2D9ngnVQIo4Z1jc4GB/82HK3vwYzTsfaF3xcZG8l6T1P/sYsk8yu41LjjJ302o9ZlmNC3oMjK2TCJekbdsgXG4/G/CSsl4Uu8HSQOWRL3cF7WeomZf7iL/7iP3P290Nau/yHDqGNy46RaAQl1CIEpZn+esqK227py/20WzkAIKDyjO0MTwjr8kjEQ4mOX0gIkA73n0gEHu0/ldHRc5HjA5HWiX5BKhd0IQgDxAEtHXHw3G4OA2p/fLWHYOdzCuvkAsRr3z94QEkEi5rKcPd+4kCWbzMtKoKikTPhyLE1ZafprpUSprutpFHhnx9bHGhcNg6hnfKwkl6hJp3ysrQWtqRbXZF+qS5hrgBZlJUQQlCBTgPPJ7vl7ie9xWUg2Q0VPo5o8yUnJYMqwcHKZz7V9KxEuzPNMrEmnKYpmacZ8vn14TQts54LRQdl1CtMZTSs2dEHveADonPFJIIwHupZ2gFAuq8gPeCrUo55tvYAbkFnoBuRImjYfLeZB+hkMAHIoS/nkRbfEyDz++Q1tM1iISur1ZJs1quyvVyTnaWqXIN5c6UiN5fLcnWhIEvctY++3Do9lr2nj+Xxoy+huZ/pvgQtRLI+PXsnUuwMvyxvLiflhZrsXt2Vm9dvyM6VK7KytCLVUhVabk5KwLhSfswPhoExSQaXCnlZWliUenVBKgVoyOhfOWrb0MRzabPn0tCaUxVwFeC8IOXskqQBlqMBNWnEnV2UWmUV8ddQoTnd0NVqcoWBKinyx6JoVn2GvTwhu3aCjUTxj0tj9G8uadUqWdnZKMsm6m55oSz5YlXS2RKKzJOpyABorjhxYqsgxskt2xmxweSZBlHINgcTcznuwZy88VhYTuQinrXvrjXPFBLab5Br9humofm2+GN2oKmM9jLAZNJ+bNL0fuyeltW1rY4zOtLVufm4PGs98Bbi0TqEmzenST2BLS2bOMCn+ku4K0+MaUJ63s/UfX8xcbTk+S/p0a4p+a2OWBa6+1Z1RDdeav/AyEnVIfsWMTmraZupT603tThzQijT/2lnZ/f/4S6/dfoOnTjmK+d8JRlZNm1Y0Rebl/NGDjy6mQtD85qgzOfF2Yg7XKF9AHBHnYaEjWMJjvdleLIn4cm+jJtHIs1TkXYDAM7vMXfUP7UUfmuZaeiyJyJmGzMH2iWQpAdppp5knc1iMHiA5oYUA2qYanf9hZ5JcceeJe/BmfCiY8zZSTpIzRqTBwn9UYA4N7thGmKIGfkgnZMeBGQrX5Pj6qYcrN2W51d/ICfb96W9fl36tUUZFIrSJ1BjJk+t1NL3rTChySCiYXfVl7NPCK7J+yDL6bQtSbYEeBG5kJoxH/Yy/5fdw904byBER9OHYH4tBZpwxR/7GoOwL+hKBe7y2ueHh8mFw7G+Yzvk+80A3mEAJlhzN3DMPMoTmhUAecwOg87D/RTUmvnYhnsd8qj/AjgPYC5lUlIG8NVLeVmslGS5WoZGWwWwVGQBbnWA8kohLcsAyVoaWluvI/svXsgv/vEX8h//41/Jf/gP/60uqQcDPihlVplf9hUw+472nwmx7NaVkDeMizzSWd29Ij/46Z/IZz/6oVy9cVVKtYr0hn1pdw6l1X4i3c5T6fUPJAiaKH8XYSNZWlqQ+iLAtpzjJ8SRLJdrwP71GKTKxwMpfW5fkkK2KkEvJadHmNDw9FKAdS5dlW4rkmePj+SXv/it/PqfPpdes6/LyCSrefzXDJtcMFf8Ny9aUk/qhBspyIxrm0X5Zz9clx9/uCIPbtZlqV6QPDBzyLPvI/CIqw99eEe9UY2WAPYQwErG2EL1WN2lJYM2SqOtMhhr2SyvASdovxQ6SyaTQfkdZ1P6VgXPJuBrj2m+c87HCXwupdozTbAvBhnELqaPtmiHo2m8DtA1D64+tD8iirhdzbTbiN/HBytBmrKORH/2n6alYjGSGN7uqx8F6Yya5uZM9eOsZkuQbxtaeXciEYy8CZsJGNqcSYIdmbazulFn6Dd2P5GSWukPzNUPofJxU4LMDRnINnok37rBPSgrcZ5nKJ0e/2ht7crfuMtvnd4jSLMyPJOskawzkJLZmvhlR9ROxys1zZ+GZEPCkcKNn2rUr1IFAN1eS1LtUxmfHkjIL0EdvYAmvS+j0yO427GdkASSxkDk61j6fWnkg12e8XOpk/H7fs20PUAzD3QjqR+4sgQ8hIRg7DVoBWqwmzSrSf8TcFPLDNFHwoQX3+e9d5+nJGm94Ib+pkAaKcMyD6SPKhuyv3JLnu5+qiDd2URHXliSgJ9XBEgP4V+X0JjuvDQ1Py5Tmhj9aEbUPiFL39nUdDmN7bN0OUiTWE4fjuZl/mfvnffvo1JX1pdekWDDH28re1AmoNJdG5dMYY1wqG4Cs51aFerBIgEAOYAmTW2awDziu8wAcAVmYBWfUbOZ2GoZ9GN+0YwbEouQIWUI9HIhIxWgRq2YAUDnZKVWBAOkK0VZgja9WC1KFZ7LEPplyOoyhC5fv+o2m/LkyRP5u7/7W4D0f1Q+OMB4UE2ahWBJkKoWHoDhykl9ijWAS2MCEUCpslSXa3duyU//2Z/Kj372E7l285qUazUZhIH0BifS7e5Jv7svgwEmxUEbjEkywlUrFakgj3wfnyu43HNhj61QeB0ZIBX2AOl0EQBZlmiYkU4LE40+NVTTttuNgXz5u6fyN3/9d/J3f/P/k9ZJC/Vp4bVN+D8Gae9qxLayUWGk9+HINx62V0vysx/uyk8+3ZGPP9iSjdWalDDZiaIetHWUIcJMYdRBProTBnCn+Boj2opHCLP9dW8MktSDg2BRoEaBmRtVIgjSAGQ+U88BnMn6FbFcXlcp4IBqQCnQjlSstSisL2fqp2O1iHy8xfZB3QCseCQTN2baTf53pUe7Kkg7u/70lqsJeuf4ZqZjYuv7a3pGW6np3TSQmu8WpEl0d/dAE/kycVO7lgV1xTLHIJ0gjRb/aAKkR7KoID1IA6RTBtJaTshC9rtz4WX8jxsbVz5yF++F3h9Ia+O5HqfkBikHKwdtorm04rTjsSHYccBsHHixjmbR8fkkBzyP3Mz0oRX3GiKdE0k1DiUFzTk6fCYjAPQIQI2puaRaDcn1eaa2zYb5dEqf6rgOY53S4tbs0m7GuaYk8ZmuadEEZNOcwwRAE7TZX6ZKh4hsIMyNcdqEF58P713zZtaYrF4YK+vIBqEWSW9QKM6AdK4mh5V1ebF8U55sf6wg3d26JeHiigxLZRkApPmVKT6HdaNlkg9Hk0FEw3KkQ87ZJ8Q2StwHuZzG9ll6OUgzGYY7H/YcJeNyZZlHk/LR/3T6Wo1ktcMC5lGbXL4k4EYhgBfM92UHvYE7AIMADVaAphZtAM1n/5CzEKDQtMD2HBsCHXnj5sSchFKC7KnkoTWXoSFXyAVZgrkMXqsDpKt5WQBoLwCcKwBxLjXnkTkFA/YDxN88a8ijR4/kv//v/1r+6q/+o/zt3/ytHB0fAaS5ZYoFQQDtK1oqBWkbnVYRrAEySohcDWVxeVU++PCB/A/+/H8oP/mzn8rutWtSWajavothG5OTU5gnqAOAJybMYUgtNAI45yWvG84oGBmnjQY1436BG0CmNPpnjt8UH6H/ccNVBGE8AkhnS9I4acuvf/m5/H//P/+t/Hf/4b+Tk4MTnQRpdllmsiuLzzvJXFjfvly4Y1aM0VDWlsryo89uyE//5J788JPbsntlRWpVPofm+eZttGsL9paaUdBE+eA2JHDzfh/3ApSTD6n5iMwm+iq5UL98rdGOZI0UsLmJTjfSAbB1AxzBOZuXkQPpdI7aNdqCL7bz+Rr6ga6E52D3mEIFIkM5xWV3TOfGeZh6Aww/7Jtqo93ViDNhgy/zp77YB+IxAT8x4JLYTh6kQVp/7h7je6cg7dxiE7ZEvmJyeUDNgjmTIT4k7pM0WuSdk2aeOzAD0iMpIArUAuTgfJCW//XGxtZ/4ezvhd6vJp3oTNYJCNBc9jKgjBtMKx4NAf/sgP7VHWoufku9019xnztzepLqQHNuQgid7UN7fq4APTx8Cu15X7+tnON52v2eFAHQfNYHDLKOwKTYYeCmHzCgENYOYrlhVmhTdnYjdDhc6PeNYfpzt88BtAughqbFTkbLPHKevcn0vFdnTufBSAEEAldj1gA0aSAj50C6CJCuykF5TZ4vXZfHWx8BpB9I78otiZbXJKpUVZPmN5AVpEmwx/lwpFXkM6WJMV/MiNkm5NsVpvfumP8vqgvW3YSmLiyMOp0PPR3Mp22kfi3jjmiHD/45Z3+Xpol7mDQQF/sfNV8F5zCE0ObzZnAwcMvZQ2jRAz1bO4BGTc2ZR3rSH5mdg3HkICR0nzMFN6RwDkKby9rAXalAGNcAvIuwLFNjrpVlaaEiy9BGlwDai2Vo1QDwEvwWoV3lMTDyaGOOC4IiC8K646a0R199BYD+K/nrv/5r+fnP/0GOj48BpARpFshKSPZC3KbD5sqaoy+K6QgTh9XVdfnw04/ln/2P/hP58c9+Kju7O9Ckq+jnqIsxwGrURaAO4uJbK0hjzEk4RjGXfMEToetj9qab6LJukXo2C+HJxf4IYaAp8fW1XLYoJ8cN+cXPfyX/9X/1X8t/8//+b+TgxYFOiKw9wa4MviEZM//T1fmYIi0bJupL9ZJ8/OFN+dlPPgJ/LLdv7sjKYhntxJ1h1KbbEPYEaGrujgOCN7RscBR2lEcK6iHkFNuYYM3NrCC4YWakG+hyql2j7VEftKOwMs5B28N44047LoFn8tSwkWcCND/NSTtmYLTzvrohYp4KiMBIBRMKlauT6ZWZ+G+VMLkG+5/eIsC6dlFX5im+T/kKX5SJ9KD1an7NZJs6Vv/m5us/9jqxgPyIcoSB5fvAxJ+ZU/JF45z4M5Bm+X1vBSUj5oY89KcoSGFOvGDL3VkC9Q6iKiJu1HG6iKCcAU1RP5/vby0t3Thz1++F3uPGMVQmO4VWqqtYdgQ0lHfmQNaXzv3AY0dAB1QbJA+XA7mpKw+xoTuu+WpVt6Ug7DXnaP+xDMHBwRMJjqFJNw4k3YUGPehKXgE6xIDBAIJQ1D5K0+WHwthSZXpuYkB3ven6gZrWKckURQRlgvOlAM2AcdlekejVe581E2Ql8D/m3nnz4cFcuo43jmXy0s6WpZFfkJPSqm4cC2vLIuWqHsGp7yajXqy8LkFneDLn5D1X2KT7FMEt4Z05Nfs8v3CfcrYQ5jtpv4TYADMU+9fI3VXSG+x0pdjRd59dH1B5xR25BFyCMbTjAEDcb/V0A1i32ZFOs21mC9fcDNY1DZqbwXgiGDeDpbhfAuCVQ68pQp2mBlwtpGShlIamnJHVWk42FwuyvVyUnZWS7KzVZGe1JtsrNdlaqsj6AoC6mJMFLoNDRunBsxBIOXQ0fvpUl86RXxa91+0qKFOb5rL3wcGh9HsAHQowV3atTVd+XyN2xxzNTl16LDVM3na2d+TmzZuyu70riwuLUswXUVeYaAA1+OpVCRphKVeEdl+RcmFBqsW6lAo1uFX1WXMxAzNTcWYt5ny6hjgqALAyJisVteczsKOPFqBF83vnYTCSk6Mz+frRY2XWc4j2mMgU/HcA4YqkZGWa7it23wAiCw22XK3K+tYV2b52Q9Y3t6W+tC65PPKUr+J+DeBYxWSD5gLMOngR9kWAZR2dpQys4BfZ8rDz84jgNLU0O8ZWj9flmHQdmmecczJFHqIvcCUigKIRQp6RI3IEOzR0avpk7gTnu/VUINy8G4w4deMMZSTb0Ua+yizWA01cT8qduFID/9TJ3CmXlM2RHkCsKUo5Ev/7uja7atHxWEre84azKyXtnuA25W/iR/PBS9emdmF2lnRePo1JMFFXPPd+GPH44Trk3qKafBbNsZ3SZ9LJOEjjf7O6evVb/6DGLAEDXWN826w/VIle00zY6Y6fCkaAgz8ggjMlVjvv2zvQQ3uGzOXtsAfwberu7PHTr2Xw5efS/+LXMvjqtxI++wruzyXbOpLCoCklzPJL6QDCAQISwpHvAOtMn5qHY3vOSKGMnKDzK2DT9IOC18iHzvpp4jqCXwVodAi/3H0eoK10LOhkaYj8huTinSYfp4/35fHrLlRkeMhTyKBdUWiwjNr9ERz/XX5BL49uDs3LC+2eScl7STI/k/5jAsGEgtUh3fFPTc8xoQFYTVpVbAxHEzeyAZoKAZpsVLrBRO9zS9GIl7MwAETY48EVPWnzi1MAi8bhqZyBTw9OlBuHJ9I8PpNOoy1BGwJ2gIAh+xM15pzkoTUVAa4lqFSl3AhANgIwi6wtZmR7rSA3d6rywY0l+fD2inxMvrkiD3YX5fZmVa4uF2SjmpEl4EAtHekrWEUI7iLar4h2zCOpHPKaR91QK+fzT9ZHGEbSAzATnLnMTYBGiVAgrcG4T/spp1XCNLupmo5HvuusH+wgMMMsAIhKAKZyugQuSzFVgRtAdlzFxKGCMVqWbFiR9BB2sJkAO2UA3hCAN1yEnzrKANAfLUkuqmuYTFiSdMhXoKBVD6GX8jQvbRtonNCuafJKmRqVkxWWWyMrG4h9wLE9Spn4GmDydXjaloOzvpx10zIY16CgrkqquCmZ8o5ky9ckU7wh2dItKVQ/kPLCh1Jd/ERqi5+pWa4/kNLCXSnWbki+tiu56hXJlDYQfkXGBQA5Jiq5EspawASYn4Blu0CWBZBlw2ggQdSH2TOGTOOz/AE4CGDv92SAyVa/494EQP8btDABRP8aYhLI89rHnKgAjHQSiPZWOQbmIxX/aEaFkTIcWQcwWQ/KrAvrEgliODN8Ldr4g41jzf30HvpdfCysi0+DalhP5xIA+fBsO4tniv0970/b2ttd5jhYtZ/S7tg6CRcWMOnBBChA/UI54weOuFDgV3bizp+g0Sj1v3fW90rM/vuhuEJYkWRPTkTAiUteipkwec1OAcxGpjHjhfahz+zQsTM9gPPZoUTQlofPeM42AJpfpXr8OwlfAKCPnkmmeSS5Xgvac18KaCy+M00NmvEZIQFNlCavecMzSDtK0sXlE+yXuAnMfBNEGX2DII3xp1GS6Nf1bGMX07ul2Tj99fy0NBsgDiUKbQpyCnAydxrTbWqA+QAJmh+zo2TYS/NyaSwJmuPPOc2NIZl5b58qkJEKGZRNV1I4KQSw8UQwvrvLsT+G8A57Q+kRmM+a0jxp6BnaJwdHcrJ3KCcvDuVs/1haAOYegJmvUvEcbQrMDAA0TaGJCVAazFehCui7tVxKlss52Vosy9W1Bbm1tST3dlflwfU15fvXVuTuzjLc63JtrSJXlgqyXstCe05JLQvNO8XT7kJbDYLQyaKzcT+RvXlA/QI/ClP8KDAjaO6cgPHb06ZBG5mAnSXWkfYK/c+fXRtxhYubnXjyF5+18o1n6CQG2PhlUcLMGJr1yDNPDbNDQdLRxDQ3mOBMCBOciUqYeAPQCey08x4/UjPKwi/bA2WCwGbb6Mlj2TwErgNpL+TPkeV8TtPrLXPmJHssXYBduxfqCWSDKAcNtyRRqgoldQHACqDNrwKoNyRbvCI5AHe+eg2AfR3AfFMqS3eltnJPFlY+gHlXqsu3pbx0Q4oL8FPbkVxlC8r2uoK2ALTHubqMoJlH6QrmcEVwDqCdZreRAEIkgIWPSvi5TO5r6PHzmQBmThD7TeNeA2DteNjqSoS+N+LSPx+pKGBjcgVhRKDmiW3sEWw/VYLIqDvtJ+j3HnRJrCsDb70C+3pNmp4vI6tdo5f5vYC0TX3YeXEwDXAM1AlWIczVB65MoO9jrOjyPYCZ4mwSWzKf40dbW1t/6S7eK70/kCbpTCfJrC4baJjFACh4dCaBg8+5rELTaQA01JnsmMchDiQbtAHQ+xLtfSXDr38tvUe/lM6TX0r/+ed6xracvpBM6wQA3dblbf3wBeLyr1BNyKWtM3I/K6cbWBOeOLG/cAbMJ026WQzxEJBDILVnBWi4xwAN/9w5aX2N/6zEBvTe/nK+nCzeNyU9eAWAQoDmBifuRPZa9UQ8O9JymNXfiZ1cZv31VDP7QLH5OvQmYRyZpJlkw1vMOY6aQooCi7txyRRY3AzGbzLzQxYNAPPx3pEcAZSPAc60k8/2jwDQp9JrtlTLToWcSKalgDj4vLjA/spz4qOulGDytajVUlp2l8tyZ2tFHl7bhLa8LZ/d2ZVPb+/q9Z0rK3JttSZb9aIsV7KyUBDEFUFD5uuBQ/Rhvp7FDUqQ6OiNBqUUPzZ5ZF9TcPaTLz43R/uynecS60DZKsbimsA0Q9EkcTLDpWEyXyfSPo1bFhS1xuei/LAMwNVM8Hhi8qMzfMbMHbn6ypVjPaFNjwCFXZl254Z7HmT4LJcn5eVzeSnk82grnuKGAcolXy24ZhaMf8o0zNF+6jSX+A5zBJnD1+YGkEEDYh23EGCCEI5RnmwZQL0gKeW6pAtL4GU4r0upvivVlTtSX38gi2sPpb76AIB9H273pLJ8Vwr1W5KuXJVUaVukCC5dkTHAfgxNfZRfA2AvY0JQw6S/hPTykH+YJAyzMgyg1fcEWjQ/uBLIoAmwJp8BqE+70jvpwGzjGhNETBLDdk+i7kDGyPx4AO064ESRGjWf3nLdgZMc9nGuRHBCigkPTYI1+wCI9eU/Oerra768sv5GOn/P+NWJ8Xj2BHt8mXRPUiK1pMChnfILk+MxABqSGuVDbjUaKx/ZaCrN74QWTSLsvCdixXA2AwHjX7/QykWDc4CDaeqHKfi8BcDNrsLXJKIhO2BDxo0DEWjPo6dfAKB/I/3Hv5bg+a9ldPiFpBtPJd87kOKgIaWwA8E4lBKix5xcZ/vUMvxSqVUDn0k4QQK7Pj/CfTKfx4bIEo/yDeBtmME1Wpm5Ng2amjPA2THdYg0a0U8OG3B2tcEe/3cuLL+ytydNeng3xNTIJG/Xgci8Q5AHQSD9Pmbrg77aKeS9gCNPbOA5eYsv4cHbp73MBAAxrm+FXMZZHM8cpP6QCU5KBoOBdHsA5Q4/C9nUE8COoTEf7wOUwSeHx3q2NkG730FfpCCEULcOgfaFaZ/PhBaNiWFhHEg9G8o6OuDuYl5urVflg+1l+fDaunxyYxO8JR9d3ZD7AOU7qwtyA5r1brUgm8WsLOehNaPflaAhcO9FFqCsX24TgDMThHo0OcIUyaOvAku0v9pEkuVj2UIFabIBtSt8gtiyiAVtiv+eEWfMuGYRlTIQ8Hm+6wyA5M5kN5ZMWNPO8WSsB4G4cWWbc3Af/vXgDY4LZRoTcR8/V8W4t70AABdklzGjaKoJZqHJc6d4PgetPcP4eccTY/HEclpZJyWGDenF7O9zDHO1AX3AXpND/8d1yP7BJkY+uAVsnM7qBq8xyj9G+qN8UaJcGfW+gPpfAdhuSapwVbKVm1JchEa9CsBe/0Rqax9LefmhFJceSG7xvmTqH0hq4a5I9Y6kyjcB9juYAGyiKNC0U0tIs4r8IN4h4g/QA/pZTAIhk7gvrROBoRm2MZHuIK/tgQSNbgzUg0YH120ZtrsSArBDaNcjlInArao6+6z2W5SdKyuuP6CIKqfYLvrYiBwT7TPsDA/UF9PL7l9ClrW5FEtUbUuzJmmEvh9wMyfGYsSlWYwH62dgLfN05BgbYSYT/mt3+d6Jff49ka8cDnt0EB0oJOouGGw6s8YMGgMbc2YwewE0vRCdrQ9tpXks4eFTiZ5/KeHjz2X45Lcy3PudyPHXkms9l9LgRMphW8rjnpQEAI10iuhsec4WGS8nAkxHBQWrAcIDaZpQwSBEijFAgwnMBOiAJryjm2NWjdz7fo6O7vs72x1WJd/ZY7sjK62JRaW4/CRvT7q9e5qNXY8v1Q5tID3oo2NTk3ZCnf5nmTR7TWJJfWlnzWmfRpN775rmxTztZs/jAdDBUPq9vnTaHd0NzU9BHh1Ba94/UD45OIQmfSLt0yY05o4Mu317BojwsQbutBH0Xj0drAzwXAR+bFazcn2lJPe26vLh1VX55OamfHpzSz6GxvxgG+C8XpdrAOcrfK0ql5YlINICJq8VIH6By9mYnGbQNmmY/nVBXdpDvyFAx8eVoktH6KMK1rzGfd+uw9AeYXiQnm4Fa0ECtP5QRUmmgkqgjqsOaRCg+ZlKHsLBpVKbgMKDH1OoCwNqb5Lt3gSg6YS02f+1PNMClLedRDA7g4C5ysHn7fkctOl8QdIEaU2Pvl6BEt6m6gFgFUHrCgHS5IiMMcA6o4CPTw2EV77twLPcVT5AEw0A3AMpyGBclWC8DPcNAPi2ZErXJF+9JcX6XQD2B1Jaui8FgDQ5r2D9ULIA7Gz9jmSrNyVb2tWl9HRuHVUFwOfnUqIauILJXxnCpwhBBI0+QL0PIBkHKEEfk6se+jC/wsWlcII1ALrnvjE+aIH5HBt9O4CWPeTkEn2doD3iRIRvHKBv6FhX7YJ9GoZvowtJPTkmXer5JXRJ2EtuWfv5VrS8J5mb7/gsmmcC6HvscGP/MoKJ9kwSivzvV1d3n7rL907oYu+TKA4IZ7YEYYQsYfbMYclngvoRCMzUubzFnbCYDsqoe4YZ4r70Dh5L9+mX0n/2uYT7X0rq7KkU+kdSG7Ug4LikaOBMDYRh+Qk/Ppfh7FxBWrVzAjK1dtrBkEhsQi5lk/mBBw5EnqtPTXoIgaJfoIMvewfaMbKfBGgVbhi81tNB1uOVveAzwUQ76wGmcvLn3c7zxeTT8TTHt/fivJkBf8i8fpEJQoknUXETGd/5VRDSTFtsk/xrwHOkxQKzc2mzumslb3emt/Ofj85HPUkCHlixSbZA5sesoEko82Ghk+76zA1sgGpMLY2zLZ4E1ut0pdloygnA+ABa88GLfWjPB9I8OpbuWRMCrgvB5p/3cZMOnzXzVLtIchAA0Kn0AJFaLiP1fFbWKkW5ulKVu1tOcwYwkz+6tiEfQHO+wd3atYKsFTMKzLUxPy/Zl+JwIHlwzn3piiCtn6EE4OprPY45frSvoBL8l7kIzv4YV9aD7u0gqzYI/1p/SbJrbVNPkyo7zyBu6Iy/I43xSfdJrKxjtj7HkxtjuDZ2dvhRduF0DLhJhwG1xoJLLmLThtjwT2NFufg2BjXpXJavZCEfAEn6NNIYEzxN03eTV/iPOlXNmStIZAI0n+GjffVsdoI4vOrYhxmgXvtwIw8wkxmiB4QpPmNeBq9AdqzAbUVBuy9wy25IunxVcrWbUli8I5XVB1JdfyjlNfAKAHz5NsD8hhQq8FPeBlhvSia3ilnJEiqkjnKCUwsoaVWf26f12X4efZAaBORWj+eHY/xCq+41e/qGAfdIkDuYXLZPG9LSb5A3pdPkd8gB4p2ObkgbUtPGpJOvE44B1qwTayUk7caNsv/FjYd/YPq7jKyGXRDHRtZP7drFoomS4UrmXW/OkkvfVgMofcnIP1doMSYIzCHGEZ9Js3191Ayjk1UXXqMHfVc2jHnyvfo9EWuFgxMmas0fKm9ClJN1Pn/mM2Qe79mVTP9UUo09iY6fQGv+UgbPv5ABzCGux819SQO8c0FH8qPAgJkwizicOAArfGqDxBRbaXECjz+EM8Yd5Mf3x7gL4ALj00w4aP+gHfeUECamhPU8MdZvgnyiLuMvoRiE0YlDDFICVkBNWjUJN2iT9QbyV1PFc44cxGbqONEBQDNm5z5hE7Fk+lWesnMQsZIdo8I5+Cg0PetHLtAoNllCTAAEvlqRShnrpIxzDm4CgzDiK1Hc4NWDdsFvNrdPGtI8PgUgQ1sGKHfAPVwHjYaE8DPq96A589NHA7cBbChFgGcFfbQOgOUxnFvQhK/Wy3JzuSZ3oR0/2FqRD7fX5aPddflwZ13uX1mVOxvLcmNlQbYXKrLOg0l4ghgmgCVURB5lI9hTa9YNZyiPsYGV1ZMJSP0502oLRTRDux/HEYm7dznx4jI+d3bTjDeOqYBSizMdeXvSLUFMk0Cp7QVPlh5MNibqIzl5YCT+v/00UDymXNYn44zsOwNY47CEmIiWi5ud9CAQTBIKnCzou9e87SJ7C6LQ5uTU78mYPB7gPRosMSfxMJFRm9Bz8oE+xmfjmQLqoQA7z4nmDu4CJvtFSKSijDJVSeWXJFNckVxlAxr2lm4oK9Svgq9JYeE6GCBdvwmwpvZNE4Beuw6/AO7KDjTtLUS9LgLwHmU4GVhCGgvIA1SSUQ7jF5MFPSc+lKBn+0vsrHh+87oNboGbegpdt3kGoG5In59BbfNTqC2AfFtCfg61D02b2mcYYFaCCakyBxBKjj7Jmta+iEmXMq597bNdja292dtoM9OzhUiayuwH+vPyGCYncGqaC8N7snAJ0j7HfHLjJscsFDv9OI0bT7hto2b6R0I7721ubr63j2nMo/f4nrSvbDQ46oe7aXmwPJcLSfbkh5tjAggrAHTvVKTBj2I8kiG/+fz0cxm/eCRy/Eyy7RPJBG0IzYFqzDzIQZfKdESxRZAAOhFjZbrn2f1nB6CAYSOrCXcG0UbHPcaFODRaCE3IUvZXBWvrQj42+EKaDKppJ83XIU17mmkoeUvsQOKFDhu1qQBXaefzgtxpGZFX5IeftYu4RJfKSztdkrNsVQ5zdTnL1aSTK0uUL0IQYKbO5UQ+d9RXFVB+jdIS1nTUxqi90DZiqgQVNXHtAZn3zW73mWO7z/yaf/3FdpJrT/YXABknE1yWM4CGUAUysx3s9Q+AMTUrAjSYbc8xPoLqEwW2rD3kK1RdaBotAPRZS7WL1skZ7BBY0KSHEGbjDnfqcHBzSTuyHbK65MyjOiN9TlzNpgCyaVkt5WWrVpKdxZpcAwDfXK3L7bVFubu5bKC8ClCuV6FZl2WpmJcFAHMZYfkIJoeycRcED5Xic9dJnfrSa42hyqktmsaopj628e1tpu7SdVfUONlZ+fiCy/aPv/5afvOb38jz58+lA+0pZLmUWK9MheJukr52F286dl5labEut27clN2dXdlYXdfjPm0DF++69uGIYMWDdaVM7RaRjTF4jRm5Zn7JaUQCE02JdoQ/sJrOL5fXh8h7E220t7cvz549k8PDQ2kBYHgfPkGWziR+/CV4Qu6mMgk1i0Ksra3Lzs5VuXJlW5aXV6RYLEkuBwBG/XKC4J/BM7J4pzTcqdHzlVE9dwHp26dmwaxbXGvR8C/F1+IwyUhlCOp5yD/jVKYoqVxFMvm6ZAuLkistgZclX4FZrONeDeOxon7GGcfZCsAakwH0da7q2UYo1h9XLJAW8ocaxBjxexKGMPkGB1fKBqplRuCQz2z1OgCoDYFzEHBgf0oaV5to2utcLB/jBrv6YA0yZfYiawPYYdFrV/F2z9U3rxEuaSpraFdvvs/AzfqMY42DbYB0kQj7vLYJnXh/zJ1+fRn30M+7XX09jc9rMnz/vrihjxIku4q8Q7YRcygrOL5S6f+iWq39vxDLd4ZYpPdI7DqscNQrGidmXlMYc1E54rMTaDNnzyTYBzg/+7WMnv1KUnufS+bkkeRbL6TYP5HikJ+RHEiOQtR3KI3aYjOiA9w9Q5Cwy9Dk0oh9EpKMdNE54uU3RxoTLxkETFBgMgYO6sUl5dLTDqfeLStqWoknJhjepti7+fszHBfH+TGiY9LBXSt5u78+T8n6N00Cs3A+l8bsOwDzdSIu+XmNwifE//4yjh2ZtwmCa0vcM0A2EMpigpNBvXGnrrJe4z5Z/XlmODJnvxQ3XO6157G63Is2tO9ck23w0xW+oE2nZYg4ggiM8dkbRNLtBtJp96R11pHGSVPODs/ce83H0oTZOTyRwdGZhKctGbcA0PoaC4AMwM53TvlFNR63yY9b1HJpWS5mZbNakKuLFbmzWpP7G4vy0daSfHplWX6wvSI/3FmWTzYX5cFqVW4tlORqGUAOQF9DofQbPAD+MjTxIiaWqkEj97ZlUUWrsv2HAMFd3QFNu9+voQBtPLElmO2J+udEhisj3GfA71arJs0xop2WzLZzohOXSZ60gTHdSLRzOq0fFUHeVZfEeOEHM/ht9zF3baTISIdjid9Ch6mfWkUkqhEpI39sOzLAawyA1I88oKPwfOqY4cb7DuWQBgBRNek8ADQvWbRHBv4ymOnQ1D6hZTOe2JOkJT7HnORx0sdX1bjDm5NAAyQtccx6UhXag6egceNaFoJeQZr1rrLDyQ9cwxH552ZUtDImxVEaWnUaE2GARgTtepStywia8bhwRVKlG5Ku3pZs/Z7kl+9LafWhlMGl1QdSWrsvxZV7Uli+Lbmlm5KpX5dUdVdS5SuSLq4auOfKqIcC8mJ7ebiSws1TBF7uch4FfYkGAK5BG5NVaM78dC84aJ1hgnoqgybkLTTsATTsIbTrYRv+MKkLwHyWzb0YfJYt3DUOjV3X/SkEWX+oJwNkaydtL7Yr3DC8pxkhjNk6ZJtUaEvhvslgJ5P5PX2Vy+xbdLe+wzQ1rAWwJtblsgHKytWvJjTpDhQ9fnAJYwz3M8iryhf+tF1ZSxoZ4/k/quU7ROxt759QP6winW2jglPcHIOZXhozIUElh81D6R98Lb2nv5Pg6W9lvPeFpE+eSq59IIXBmRTQGIXITg+jJs1j+CiAvOZrTNIWBPvu4f3AZMNDcBrTTjbf/G+xuHjgyGDslxqTM80vyApj9piYhvcR+5xkLUnz3Dzhnoae58d6rXmYykySzgeki40rChcwwhKQ+ZUmXR6FYCdg8/mcfl4PkVsSLpE4LRdXknHPmx54k3Z/7Q+M8W7G5ubdbcbshjMckV0AA2ALQkCFI7szZstsfr62x3dL+9CYeeJXu9mVVqMtzZOWNI7PANAnYIAzuH18Kt0TCCRo1KNmRwT+BTPvNARQFo2bQ7o8L6oMcK4DmNeqJdlaqMjO0oJcX4HGvL4s9zZX5f7Wqi5vP4T2/GB9Ue5Be765WJZtgPNagc+cRRbQv7gZrAShWQDnAZZc3rZ3nL2YQnm1/vijAAEge04AM9ng2fl0wkbvoG54TaKQ9rvWqVWHfMYKN99+rM9Zmmq/BHuBQSDKIn7WvxetBCYFJ5RRWQHaQJqBJ8BMRr4cs/MpSHt2FeB3rftrFkqPv2Q52ebcOKYgXZRcFjUBv/wSleWDZfLjNkl0J027ktj3PdlzfHuMYiBNDVk1Ldy1WLWm4a734vtw19u+0rx31BD8UNvVb6LrAzky35gvSpQq4V4VWvGijPNrenhKGsCbq+1KnsvgAOPi0g0pr9yS0sptKS7fAlDflDzcsriXhb9s9Yrkq5vQutclX16RXKEOjbGKQVJGqfU8Osgt1B/GCE+jG2GM6HG2AO4wQN/ocWNZC2DdgtkGSLek34IJN9oHsPM6UNAGyEM2YOYnYzA6VqyxaHHxz+qCdUST9cU7Rrbi5cy4klzdagXS6uuQoMw+xL7l3GiDPzIc9FqbloMfgEwtGrMJnYiMhz3ID2IDxxhSccz86AhybToaj/9yY2PjdxrXd4iYu/dGWkkYgapBsXEBzKlwIGl+x3nQknynITl+CGPvuYRPHkv/ySMZPH8q0fGxpNGhMuhgOpN38b0uWVNPzLnEm8ifvgpGaQFmigR3ZYI5Ok3cV5QZaJqtK86w62xG3u+7pmS8zC9/81PT9nCDimXjs2huILOd3n0V9NwlTKHFwPGg8+UGabyw+/hNCJuJaoyZO2NVlCfcfDiSD89/1MjtJgSM0yZ5bEbWcW5MhlY1ykgWk/t0D5OJFiYVpxAwRw3pUkvme8z7h9CYD6UF7hweSf/4RIKzhkQtADMmIoJJCQqJPsg9EBCjqIMysrCApFcAApslPm+uyp21ZfngyoY82NmSB7tX5IPdLbm7vSm3Ntfl+tqKbC/VZR0gvlQqSSXHTY8UBo7YUfCXrDNSwpqgaVfW99RP4zJzlvHP7AhHrZnPWEMKZNi5FB1Xrllem9hP+I50juXT3d2JvGrall/+V0Nt9rObxpZXu5x2g4k444ljfA85RruQ+BUpLrETpJkXlkVBFW2nZXxD0gmMMtLBH9PWJW1MDMiaHyuJMf8pWT7jS6XYl7Jijv7OE+PhRCOTBZhkxygTenouA7DNS7ZQAvAuSGlhRcqLm1Je2pXy8jUpLV8HWF+HVg1eJHB/AE37geTqH0h64a6kKjdFildllN+WKLcpUXZNQn2OvYixV4MSXJVwVMa4zqN/pIG1Y4z5UM9B5+uFfI7NzZTct9EDUPdaTeM2tG5o3oPWqQzBYQcaa78L2d2XLMYQN1JSY9XvgiijLJChWYzRDEy/eVcnnU6usmamJKTKWq4rcQXDzAl7/yT8Z3srOHMMc9KA8cwVA64cQGbxvvm2ELHVXZLQdt+pDWOeYtnx7ZPrtMiCakwYFDzLmBWcCjp6vnbq5Ehk/7nI8ycyegZ+8VxSx0eSbTd152sWGogWgL17Xq9/U9K4XITaiLAjjwbU7DycdfGWAd58mtzxWZuXxXlu3wzNz6l3VeGCzHgThVShzs0zukzaHwDDMOOmoKcAo6AE06svA+OKU3GO3i0GZzSY7T527NxRpbHfOA4Xuw3ayYAdY6CbNoAIQtzDuBz3Ixl1hzICOIdnHQmOIEgOoCHvHUn7xaG09wDMAOouNOcBNOfhKcC52ZIxBFAaAikzhDaLRs0jrSIAqJLJSj2XkxUIyC1oztcWa3J7dVE+gMb8IUD542s78vH1HXlw9YrcA2DfXF+R3eW6bNQqslIu6M5uPnPmN6CZa5ZkUj4rk5aPxly68AbusI2MIeIUMP3kypvKCpxIC+Xi4wvToFFPEFiX9dzLyIfiJk8+oyVIU6Nlep40VaavP0+w8Q+MVotZ/YL1htrNJWn68tgyMsrjQJrpEqBLBGnYmTkFaPTPNyfUDOL3WjSJefB17EE6Jmed6+YtzuT/pD+9dszeratDaQB0GspHBpziowP0FIbh8+tsUTL5mmRKy9Ca16FlQ3Oum6adq9+U7OJtKQCgi6sfw/wIWvZDgPd93LsHTfs2wlyDdr4tqcKmSG4Nc95lDKMFjL8K+kQZ4xqaPWbN0RBjXzedBTLgF9y60LC5A1yXvKFRA5C5FD5onwKoTxWouVQewi2C1j2GvxRkRgoT/BRkRgpjKw2tXU88w2BPE6Td4TT2lg1B2GSrUWK8457u2MAk3O3cMHf14/0zBCKHtoyMKziPBz3gNWQBQJtna6BngF0I9BPfj9UF6aLJzzqd/r91zt8p4jh5T4QujJmSP6zAg3SKu/AGbQhbCNKDFxIAnKlFp/ZfSO7sREroJKVBX0oQOgWE4RIha9hX+msT2ig5vrQV6WB/StYhrBPp7A4mm1yHsPo31mBkuisxV8aMIWnOMvvnRZyIcEI+6KWUTOPlRGHgd9gzBDeaxAeb9HuqVdt706EJwtlokU+W35PPvwdhBWlnevZ+/H3Gode+piAYJ2yDdoRBHnLSPIh09yp3aPO90N5JSzrQnNv7p9ICOLeeH0gTTLMDkO4DoMOTMxk12iJte+acDoaSg2AvIrFqOiP1bF6WC0VZKZVlo1KV7fqi3FpbkwfQlD/e3ZZPAc6f3tiVT2/uKkjfhzZNgN4GiK9VCM4ZqUAb4l7eHIQDJ5IUKcRL1muSrb68ffpezPqjV/ejm2ujc3Z/37EBCuoVbRUSpMnQpBWA3kLTJPG8Yy41E6htZzVzSWJZeA3REuclMXG4hJMTDPyL7bOsqcBk2oVCQUqlkh4PqnIAZbMJpHp7QzKQZjxkTRN/tiGMS9uJ8rgfSb0p2z06mz3hph55PcsWC3u9PtdH/+GjN33HHZOsEINjCKDieythGoCaq0NDXoWmvCnp6o5katcku3Bbn2EXVj6ENv1h/CxbX/NavSelJYD4At/ZviLZEjdPITxf7eJxp4iTRz2lePAM0uJhPFxJ4wdheAhKCBkQQgYMyV2AdZdL4gBqB9KDxon0To+lf8q3Ic4wAW6KtDHOAPBcErdj2yIIAIwFxG9n4duqGLVklpwVYePepnDxpHwKqOnu2fxr/bHNMdYkwowdWnQIkA4UqAe6pE+tivWrHUMt/OeniTTG//rGjRvI6HeP3htIc9mHiWv1oyPm+GwOsyC+QsVXqaLTfem9+Fr6z76SaO+JZJsnUkXl85leDUKwgAj0FStdxngDmhnEjCOOhw0+Qzpg1ZywuTvTjCmK3Xw/MMPIXcwLdynNDYDIiGznaJ7bZURBMfkxLS6VEqj19R0MNj6n5neSLxKGvDSQ9Ty9YWT2vs1vjZVgsU1nE5MDOouByuWyDFA+jZn+uA/A6UC7b3alC3BuHZ5IA5pyY+8AJsAZZntvX7r7+zI4PJThySnA2TRnCg2eo53BhCMf8gMVkSxATqxA+93ke81LC3JnY0Ue7GzKJ9e35bNbV+Wzm9fkw2vb0JrX5cbKouzUK9Ca87JazshSMaPvRfOZdRF9U8+FR5zs1/aCjhcnVsNqoZ3SxZmxAJ8levf3FfcSYXxEjiZuZlLzJBFwTJN2B9NwGWhS429EBF49FjTLDVxc7qYj3T0jB5oVy5H9u4DU4zRd5l37HYig6Z9Jc+n7sjCvRwbOU0CdmAxdTu4+DGsPWl0dkOYE93cZtfrXfo8eA+bxyBEZY2AIsx+mpBemZcBvbKcMsEfQrsfFRZHSCnhNpLwJ8Obz7KtSXLRn2aXlm1JZviWVpVtSXrwpRYB6ruIPTYH/zDoqdAUlX0KPrSO9KibpZRmGRQmGOQnCLOw2OeZmOn4bnQf/9HqYHAO0O9CgW2eYHAOomycnarZPT6QLwNYNaAD1qN+VMUCTj5QIqO7FNX1W7Dcg6jihPa4HTIhitnpR2eD8mfynFAFAqybtN8aBYeorZG65W5k00/WZGobEd27DmKf3B9KucbIYCNQ2+KnJ/LAv2T5mYI1DCY+eSv/FIxnsPZbxyQsp9BpSHQ8B0JjvYcBkFaTZUC7C1yU3IGZJOwcZHcCTH6hJxj/+2X0z1FRGBOQ4Mkfe37yEZ7wqxW4IOHU/jggUJ3YRTYW8mDTjvmwMgR+kBp1DCHiePtbjM6qeadT67jTazkh94zchny0DZsSjEsiZ9OlNxwbKZFw7uz98JoPxl8E4ywGcs/yaVGeImXpXBqct6R2dSZu7s/cPFZwVoA8OpX18pDP7IQTHqIU+xRk98o3CaL/jJI+HjixkU7JSyMpGOS+79RK05rrc31qRT65uyg9vbssPb+8CoHflIwD03a01ubpcl7VyQRZzaakgqyXkns+ucw6UdQOYArNj3NM+yjLB0KLzh/JryV296PUUq/OMmwY208eVvBe7JfwgfQI0V0B4OA1BWjPzlsT4Cc48EjTjThzz+ZjWNOlZ/16ZXsUv49Zn0tCkCdLMCxzd3cvoZX6sbqjB6oqDA2olBvWcpNjN35i0iTFc7J/eSzJ/JDP5n2DEJWCuDFCrzSIPxtEoA7DkGwvoyuAAk9YheluUzsmIX9TKlSXMkisA7kVJAbSz1Q3J17agQe8AnK9LFSBdgUZdWbqD69tShPZdqNwEWF+TTOGqHmWayu0g+S0ZZTYkSq0A/pYkHPP5dQlcgEKc1Y3d/eFI+nx+HfC76TxGF0CNsdZqnkoTmnWjgXF5diLtxql0uXOcmnenCW0cgD3o6IaucdgDvg4kBfmfxhhS1nGD8Z9kyoL4mnbq0rbiwM3GUJcVoDkJUIAGlniA5nkKY/rx7RiTa4ex/M3Gxs7fm9t3jzDZZif6ZvhishkQX5VK6y7uQFLRUFIBBGnrWAb7j6XL4z6PHkumsSeF7glAuqlfsUphNqbClssnIcX/G5DmDexNF4va0I56hX+8rXa4caBywHK50J/je67NHZ2rB8ez7lPMcBp2wqRZt+Q92ByTkmbsIUEXuRsBnrV83GDE4w+58Yb5Um0MBeXZt+1WS4/LbJ41pd/lQOAgAYBCKOvXoihg8NOZKRlh/Q5MBWcK8jQEEHfBqlBPa/wM5ZnxcSBqO6CO0xFiCxEbhMG4PZDwtAPNGMD84lgaT/bk9MkLOXv2QloA5y6AuX92JkPM6nXWzo0kiCgFDTedTevz03IuJzVoX4sQ7muVki5T31xfloe7G/LZjR35EUD5J3euyo9vXZFPr67Jg41FubFU0UNK1gDmS4hnARPFMuqHn4fMAwD52h81Zz3Vjv1amUIEaTN9FIp1SUuyzXmddKNmqEuqBD/HumStdQU//CX8X86MGuIObcqVkC41HjAnXOzPuK3ELjyvG3s3P9nyHBPtmORw2Vu/GDaHk8vczFDSnGJGB5OW2Xv4d86NcXOpm+BcLpeVCdhJmg0zYX9vvh+4anjWG49R1aNUObFxFWKADb/8r2Gc6cLpvYSb+eESyKQuyPjn7BwDjoWrAdwVUQAXcQ1OldAHYJIzJcnlUdZ8STI8wyBLcAZIo09GKP8om4fJM8RLMipAE84vALjrMi4sS6q4JtnyFT0UpbJ4RxZWHsjS2seyvP6ZLK3/QOqrn8LtE6ktfwTw5uc27+lRpvnKdcmVeJ74uowzAGuBdj3O69I7l+AxPMGQHigS+0IKs2q+fjcM+xDTGKuQ290OxmuT593vy9nxczmD0tU8xZg925NO81AGXUykwy6AOEANRNyD7pjL4uhjqH5NCLKJk2xvpogffBOIS9zcLIb0on4b1q5q0QRoHoiF4Q8xQIWCbZcYj659MFK/s1o06RvVpK0izpNWD4UYBRsEKT9CkAowq2qfSnj8QvoA6eDgiaQa+wDmU30HOj/sSJoNwaUSPtvg+3lctmO9vwnNz1pM1oSemA46IgYuN6bwKzk6Vl+RLktq9p5P1zNpntv0VdKcdZulaff4SosIoEZn1qVsV7G+DQnePLVID/9o8sSijgS45mYkvwuWsWEIqFWFOkwODRsezt2nCA+06fIVTbAeksCNP2hfHj4QYCLQRzq9M6THbzMfnkqbn4PcO5TWCy5pw9wDOB8dyQDgHGISMeq1MVgx4EMebDOUHBC/ACFW4qlexbwsA5g36lXZXV2SW5trcm9nUx5e3ZIPr12RD6/zQxc8S3tV7m7U5cZyRbarBOe0nihWxayhjD6r7zVjIpOFkMjAzEBQxADN0mrnAKNQKohZPrXDkiDe0R/9OFZQTl7HPAFqF1g56Zc8Ibtmm/LgigDaBR9Z+NOz4ngcMcezdKkb4iZY6iFEZE4wNI8U1LA71nzpj6IG12q6zHt2+TZ/03TumvG5tD1Qk2n36V1O/v5F/szdg3QIMNA6Y8lZeLD68On4vLt8xYxy2v4Oqw9zJxDznv8lr2jnRNcDtQPrlOM0DzspSIYfE+EBQwBkHoYCR+H74yOYEepklAFww1+kXAJXoGnz1a66SG5F0sV1yZa2AcDXAMTQqhc/gHZ9H+D8UBZWPwR/pPYy3MoA8yL86GlnetLZpqQLK4hnEYDNT3dCa0c+h9Dwh9DqqQMTT/l9bDsrPoCWzf0sXel2W5jkn0oLGna7caTcAXebR9JrnUjQaeg721EfQDvoyQhKwVhlPeSLAjIm6pAz+iaWToI53uhOP9wsBvwgOCMstWgFaIxFvpqXJUr7xosJbmgTuPTTheH/zTl+J+ndgzTrw/NFpB2dIG3PozMQqONuUwYA6M7zRzI8eiqp5oHkBk0pRADocRcVDiBHw8R1fVn874I0HZcYgQt2m0WDXlI+F2qKLyMfnTI8x+zcSMk4zM3fSZreTvIhZt2naTpe/hy5G144MT9cPuBGEh5uwuMFO8229Npd4fGhXFLVOkIMfklbNWjYFKhxz949jXSiw/et+a4mHGzwuZkyP1jBwxK6jZY0j0/kBCB8+PS5HDx+KvtfP5bDJ0/l5Dlm4geH0j3hwQtNibpdaNp9TOJ4znWg/Ymnz/ERSglipJYd68EjG7WC7AB4b28tywMA8md3r8kP792UT25fkwfXtuT25rLsLldlswYwL6akjnBVTONLAPsCH8fwpDEwz9HWZ84USwrMLDXXDlhasGs8qwuYENYUCOcEOZgAnLyepfgeBb5nXvPn713AugoCf5x46cchuPQHu+aMWdK7b0YERH4qkqzgiJ9N7MBafJ8P3ON95JugZWzXcV5jv8zUxH4ZT/JgB5pw2ZumThzg/rakdYb+qCCNuiMl047zEtuZHyufgvGUaW2hbY28aflxTwPRzTEuwLg3BlhzuRs9zF47tI1TQGW4eWZ4xmNhaNf3sMHWM3P2bWqAqH6nmhpwiqBakygF7Tq9BLBdBWhvSBYAXFyAhr18VxbW7kuVvPIBru9JmWeJ85n24g2A9jXwVfjdVsAeZ5egUVelF+alE6SlG4yVuQw+CMcSkDHBCQC2nCAOAbxDgCk3nwU97hbnUaQ8khST71NMuE8OoWEDwM9OAN5whzLAd7Ij7iGBnOAOfjI/rqKHGGEs6vvQAY8w7epmMR7/yXM2WGN5aPbFPM925+QIRPntZbgjXP3rpaUbZ+7yO0lv35vPESshySTfAclG1KSpgaQhTKXfhtZ8JMOD59Cin6g2La0jSQdN+IHwTWHGRMHH3JJ9NNNRvhFpH6eZ+J8kAx4zafElUpqXto/wGyWfRtK8KN2pHINmr41eKdesCwgufsKvz/OuAdQEa75HySVVCjQ7DhJeEaGxjxmCCD/byY9Lat8AauGBCoMQY22AQcsPAgD8zxrSBgDzoJEzgPHJPj9yAT44kNPjI92g0uNJSJh1c5MIz+blKxdcjclgkJYhouoYmHx2vF2vyI2VmtzbXJCHPAHs+pp8dmtLfnB7Wz65dQXgvC43Ado7qwuyXi/LUiUv1UJWighPLZxnx/MkLX1O5oDYH5ShBDvLacesokgwIwgRfhlJv0QF4emX/dk3aHhSK53ji2lifTmL85fwNGVNXDiaCH7Og9zubu7WVU3aJp1JOh8D43CWOUSgsXekE9+TVrK64X+60FlN/mh3DpY/mt7u3eHZkbf6+7E/5+a1ae7upjbtQfpdECeS+hw/oDZtqw9xvhVkE3niL3k9xc7vbJgE45+y2W3caOGVmS6nexPxR+ahHLoUPE6raQwwIuOnWrkCPQ8wgXYNezQGYBO0/eEp0LIlV5NUoa7Pr9PVTcnWoTHXr+p71zwspbB0U/LcaAawrqzck9r6A6mt3lcA5yc487Vbki1fQxxbEmWX9VOdw1QF4F2UQJ9fQ9OOsph/Z1CPGA98vQsTcZ5gGHIlDhNsnmjWByh3oWV3G8dq9hpn0uOpZ+2W3o96fMwJQOaqq2MC9JgAPQDDHHOllY9N0b+pRVOB5nI36wuVMGHXR8njUepf8fZ3mTT/b0+u0BRYyR8qSTti/GO/M1OXK3S7PJ9Dn0p0+EzCgyfQop8LJLOku6fQjDrwObT33BMTSGVG8o6IY8MGidntGiXSYkHA0qTV/XOXRs6vMf990zSbhk/8MtKCOH5zYsvpedkQ9lzq7mHwUJvudjq6oUy/mkUQ0OVyl5qrF/3BQTd+EKAh+EZ6hvYAmjnAudHW87P5cYuGOwnM+Aga9bE0Tk+kiUHbwey7P+C50xigowBdgUvNYNip5ZbTI1kq5OTKAsB5lYeOrMlHAOIf3FyXH98mb8iPwJ/h+oOdRbm+XpHNxQLAOSfVYkYKOQp/Zpn9F2V1Jvsc+zP7oq4QgAnKBGAFZgjjMA1BBGE8VM6oGSpIU8txQM16gOmFM39x/Tj3yX2rO7MYxf686fx5e+xGwiSBla4gjTbT1+egFerE03dq0CT2CfkoLiKmQYDm7m6vLZIYLcc+/2vEyrxPq/5Tv+Zs4ezaTPyL3bydFLs54iSBgOxfweJzadrpx5fNl3PC6vxKxH5MgA7Qp/m4gOE1Dyjr9OrHxeB7nunX8/n7Vilk5BUTw8m5336SaPsc+NopQdoOCJllgnYa9/iE20CbO6P1NSbc4+uLXJYOUwBtMpfHswWJ8iWJCjUJi8syrqyL1LYkU98FYPMd7BsA69tSAjjX1j+SBf0uNvlTNasrH0HT/sDewy5tiRTWANhLmKQuIJ0q0uGJZyXkIY88IL0I+QBYjwaQAf2hfjIz6PBks8krXfb+NUAa4B1wdzhAOwSPeT47Jud8/jyGOR5Q0wZjkj4OvRZNgObEBnKIsgiMf9Y52S+diTb9dytbV/8RF99pIty9JaHAvmPRThftZK5CPOnlZJBhKNnzhF5bgtMDaTz9Srp7T0SgUed7DSmGPT3mk52SwUwgIgoKSS8wyS6+16ZzAV1+ESfJGTGxXXWg64U6WYhZj98AMYnpZOzKZeMS0hw6fjvyeeAKCJeq+TF8HhfaA0DraUQ8ExraMJe2Qi5pxxo1QikjHNy4K3xIrbndhdbckhY05rOjY2jLB3L8ArwHbfmAwHwiHYB2v2HHEQ4x47bnTQMo4AHixmBMRdB2IykBWOs8ehNa8/ZKXW5srsjdnU358Dq05Zu78oNbu/LpDX6Fqi73NkpyYykjV2pjWStGspSPZCEXSiUTSTEzQnwj1Z4pFNlHJ3UHM64EsvUF+opBGiZB2UCaoA2BCKHuPxtJ8mZMM5fT5G+6PGi6CfY0zx2mt/LwGd3wqEu3I4oudyfhnf4TrHJsDk2cHWi5CDwIarhE2Fkgin+z7mD4PncP/6auk+yXuv1zadrpTmJ+zpPL4LxbMdlNngUwRF/jmef+UU6ctpuUTDF6zDm3JM+UyzP+TTNIZWeCbfMhGPc4yfX6Ck/yykEA5QjOAD49Ax/XdqIXNOkRtWl7zs0lc77GFcJUhhs/E0MO0nkZpEvSB5j20lXpZRYlyK0CsNcl4rJ26YqkKruSqQCwq9CsF+5IsX5PyosPoVF/JNXlh1JbuS8L0LSryzekVOcz7w3JFqGd56GlZ6Ctp8soS0HzwXxxMxgPOEnxbHzIEmrJY2786rWgXfO8cH4WtgXwptmU9glkwuG+9E+P9dCUEdyjLsAbZggMUU2aGjYn7GhDNJHNUdHbOUqtXT2TUJ9j+c5r0aS3BOlJgT0bODuyPmedS9nNAiEodLMYZ0OtYwmOnknr+SN9Jp0GQOegJeVR2Xx1nf2WQKgATUY8NH3cr0aJPHl6SfhJiJmwuNQ82NV7JAxyZ/s2yKelVY825NneITWNfl+/JsUjBLmxjABMDZnL4tyVrQMRzGfNUS/AgAOwQ2vmd20bh/y4xZE+dz4BQJ/uHUoD1y1o010A9ABaetjB4EOcPOQmjUldFuKlACCF4iu1YloWyzlZ58cr+NWprVX5YHdTny8/BH94/Qq0aB7duSF3t1bkxlpNrtTzslJKyQJAuZzmwp9+AVjyAHyeqMxZuAdoG+DJ1vZ2uGtF4Ar93fdPW/KeZv0wBE2yBmI4b5oxn5I3L/E47xbc6MxkCC7UpO0zngBoD1KJcD47s0SvSUpeT579TkTIfGCcpklSmkPHRtNXRvPcSAQ4pk+g9q9h0bQ8XUw2tfJ8MenGMS53c9LpQJqkwKqWJOOfuifAN0EcqbNuGs4Z8Ui2CyON05n0wXjVpleodVvUJvvlbjvrni409b/7cQJhy5DUxdnLdZMX3KgGEdYobQMCNnduY1To+9cZt+EsvySp/Aowdg3mhqSLVyQL0C7WrgOQb0lp6Q7A+o7UVu+BaecrXjehXV+TUg3+eKZ4eUMyiCOdW5R0ZgGFQNxjaNjjIuo6j0kR8hRikku5gok8v+fNZ8zDXlcCvocNLZrvX3fPziSAds03OPhJTT7yigJ7Fj0ecambb5zYqgNN7bTadsn21gnl3y/uPPyvnMN3mt4KpK3DsDJcBShAU2hBKFN40Qmssz4wv/RTGEEw8tASVG4aAD0+firR4SMJT57IqH2sO7i1K+mSEAKB4jp2ybwZITDz51mvYehgQEd2ppK6Oz96aWZcUnfL293lFBtpRAnGPTPejBIJxEWg+a2QCQQvGigQ+FpEGEQAavchDgA1TyfiQSOZPrTcAYCvF0mmg5lyE/fce82tg2M5e3Eop88Bzo6bPLIT4Nw/OZNhA7PjFsAZoJ8C4HNCx01b5dRQ6tkRNOCUbFVzcnWxJDdXq/LBlSX5+Mam/ODOjvzoLjXnK/LJjQ15uLMC4F6U3dWabNRrslipSrlQgrbML0qhzRWDvSDzIgytjEq1584otato/WgD1BhbgrQ+zu3ofOXEPugAweBYl9soBnkNe6wJaTfAP/7F2hj7Odlfvx5rHl3+k6zkLB6oubqhFHt4OamMU5ulYaJepFjgedm2aYz3dIwqwddU/qbz5m6fY9tUZWH8Jiu/rEwPPj7PnvyyN5e8ybx+2WRhcpe2WTbiZEa/gsVHMm6vBYkpW+oTv0bT11N5dWx23nT3WV7Wn5q87/oC3eIw09d68p71UmU4wm3i18evgmHGbumRNUn4tz5p3qhAod+OMF7Rd/3HKPh6ZTaDduZnNPl97EwJwtx9SrPMT2iuS6G6BbC+pu9eV5b5zPpDWVj7SOprn0h94xO1071YvwNt/KakSldllNuWYWYTvAFegya/JIPUggSpmk0SkIsQfTaMMLEHCAd9fuinK71WR98s6WLyzpU7Kgq2z0L3lYNpGrMf2HI3CjLdPCjv6HuhRZPQXG9LLP2EFaCdnQ3PBMhcmiFI5yNoLUFfMt0GBPcBQPqxpADQuc4h3JuSHQUq5LRDs/tAiPoO6TulHnjh7MZvQOeCIV5nI6ldo/elAeOfHQ1q1/bPKGF1dD5fmu03pfMJzEnhmyGtBmX76Swegxfiw5a+qXHw2XIXmjSAetQFUHegUbf6Mmp0ZHjS0g9ddA5O9LUpfXUKoNwBWPcOT2V43JDorC2jJoC505dxl8tfAbRwfsLRHTqSy8gKPw1Zy8vVpbLcWq/LB9sr8uHVdfnk5pZ8CmDmhjCC84e7K7pR7MZyQa5UMrJasPClDLQuCJxcOqtfcLKf9U8Te4my4p8KMbWj8qc4CbycUJIdQDtWN8aJCBi/xgeLCUf9F7MKbNyc5qS7t8/nSYZd5t2lWZw51YGS4czlUnJBafB1q3KRz4ArUuDrQHwNSEtISiZqPBv9vOToi9lBSTVfcbkcJe2k2ftJkKZ91v88MiA/zxaUY5wgzVeIeBRuoNfaD2K/szSbJq/P5wM5dzbYXT7VUMY/BWTrA1qvap9owVbXE0auzM6wPp6YXD55CxPMNM8LcO+189vwMWjjPvslY+OzXL6jnNVraOhIO4NJbTqVh0MRMqwk43RFxjlow9CKpQDtmEeMlrbdcvgdKSzcl/LSQwfWH0t9/WOYH0p15QGA/C7u35Js9Yaky1cR5Y5uOhtn12SUXQLXwNCwMU75BbRozJUM+0jGGGDMt0soa7h5lRvQ+DqsCmTWBMad8KtrCtCwc2JKkNb7CRqP9ypP1v61u/rOE1v6HRArgTNNqywVZKw0x9S6dKMDZjTZcCjpQVekfSrjsz3VpNONF1IZNqU07utTEmZKOzM3PDAGohvYu1m2Yb+UPbk8TbGjc8Gsw9Jq5PzCYDtbaZzp3RyrH/2RpiJVNvdpYjUpu+skJUNPAscu3x75tF0+beCC0xkMXF7hFpeodPAQpMFtzHybHT0RrMt3m/eOpPniQM6gMTdgEqC7R6cSnDZl7D8NiYGnB9Rg4PHbzVCYpQSBVcvnZLlUlI1aWbaXa3JjbVHuXFmVh1c3oD1vy2e3dwHQu7BvycPdNbl3ZVFurlVlt56X9eJY6pkh+hU08XEo/OQkN9NkIXiyKQNqPrFj39QNbSikr2G2mPYFNJCxs3t56NxVuMG0naS0G8d21pna2bcuYgrii3ie/4vY+ffDwxPtjnFbmf/MBL+UvEcIebR7SQ8QqUg+byBtaSJtzz4Rxz5/eo04Zn/efUp7pssce5JVUwJTeyZAVyrQ8ABALyd2ags7yyRuhqOQJ0D3B319c8Fr0vDFrCL9eYx/vDnDsQ3345/6NTf1w3sxexnHurQ6jQEa9+PHJ/SnjDg8k2A4kQlmfi3PBOhM1tgOHpkw610/+wp/WZoIgDvuP+uU0J2XUaogozQ/q8n3rwGoGX4He0XGPOyEx4sWdiRTviGF2m1o13eluvwBwPm+vtpVX3sgCzxHXF/vuiOlxZtSqN8AsO9KprQl6cI6wi9LOl+TdK6IQcRycxWIi/PIF/8TeLmyMSRoY7KMNuM9FAHFZ/tRSURbob3YZqpJu3bVSiCn5F+l/vzPqXZ/L4jle2uaPP/ghTqBrGJ4aV0MFcqNYkFPpNuChnUi4emRhM0TaE4tPXUsg5lSGpWqRynO/OiiWqyLmddvTr7RZmkSu9JsEjqQacwJ/7LsvEZ2X+7V+3iFSF8j3ZdSotg+WtaFbkzi0iCAms+n+VpW8/RMjvcP5eDZnhw8fS5HT15I4/medA+OAM4NGbX5SgU0Zkza2C/SoyHAkk/FhlLOhFLPj/Vc7CuLRbkOrfnu9qo84KEjN3YAyLvy4c2r8vDmrty/tiO3tzdkd3VZNhYXZLlSllqxICUI2jxGLgUOgZiiRjnRVz0niXLOOOFHHfwF/igQPPOaftWcZg/OSTbNxTNyFNu/GSbN66/MG3zobx55V5pJHwRELnNzkxZff+J7q3TzZdEyarqTUD4f3lXZ+dMwM9ek5LV3IyXtJM1PNhtvHuP1mxMnXpYGNTACNNlr0p5Jybwl2d/Df5i0e7/OXf/wz3yYSXe9YXHotTbQ5Jr9Rr37+wnW61lSv46TpEEm8U4RQC4ZzLP+Z2dXSc5tWY4x0SULtOwxtew0NeAquAbNmJp2HeYigHcFwL0phaVrUlm7DaC+LYvr92Rl474srt6VGgC7snhLijUAdvmaZIpXJMWvdPF9bt0VnkPaHMXMCXBEMJGHnMiMeWDRALmiYgcN2k9IEGrCJJjOCqM/GGf/S7v6ftDb9OgpssYE+XqBi29k1VA4EyVI85221pkMAdD9YwhsHkbBl9UJ0BgA1Gh8OGNvm6ryb4AYazKFRCr+UjnhbtmamO+IEilcQq+RqHr1BXh98iGV8c8zydzsmSeBmhvJuu2OgvTp0ZGc8N3mPZ6nfSS94zNMyvhlHPv6FA8E4ccoiumRlDIjqeZGsoQJ9Ho1C60Z4LxRkzs7y/Lgxrp8dGtbPr19VT65BXAGUN/b3ZKbm+uyQ3CuL8hSGZoUgKMAzY6aMqHZvlhmU0SrBKuzV625pDA0oTYHVKdA9zzrARc0k+5TYXyc7xKwJ3F5itvLW0C8fWFdxPcmPmhjOfTVKwA0QVrP7gZQ6wETBGvPDJ/IQzIvJF7FTH90fAmdiwPXTNO/K+2Xuz0ly/pq5HOEuSO0NX5AQs+q5w5vyKdXIS2Lsl45JpmpZdC/xLXa6eLsLg67nFzP+vVXJLs3oYnPabJQ8+mye0pxGsmYTaPXL9QBsEepHDgvETTuSMhFXJcVsDOVDcktbEuBh6Ks3JLqGgCaIL1yB8yd4felXP9AitVbkivuSja/CY1/Gf2pinQI1Mwh93nwifUA47yvnEkFyBo3jHGS4fNm+TPb1PV/ufTZf/6dPrxklt4ZSOt48FqKmr6CwPinIA1tiSfDDKE9tw735Gz/hXQbDV0q5bFvqkGPyPBP1jgT7Ihxkmac35KSCTDDzp4gFCsmb0+6fbPEhDwn6VUz4Mv35rVmIad/nhSoIciGgQk3vpbF16eG4Aj2MZezedY32pVLaQXUMT+OV0UPXMiMZaWQli0+b14py+0riwDidfnk7hX5wf2r8icPb8iPwD/84IZ8BIC+vQVwhta8UsxLJcMDFLmMjbm9ZhD1ASY4c/sW2YM160oBDD/9jzxcxvjnQMeBrbKBUcyI75zbDMdLip7nhpkT91uyliEmtJYHLZhqc/9cUecw/5k3H5bx8hCTQiEvebD/nrQ+62Sa59I1uggw5/l9VTeS5SenS93ValUnECSfHs15/DIKCdKYcPYA0mReMxzz8eps+U4yaf499E9zNHb+/LXmGOZ0mAl7/5exp3n3yC+7Rzrn7hkdhecB8MSzET/4AVBVkFawLuG6Ai81DP4lkdKGSG1HZOmGZJZuSnHlrixufCgrmzxL/BOprzyU2iK0a2jWxfK25PIA6hRm76gEatE8fTKbAkjThBZN5v50lw3LFy2Et7hetS+E4Tj1v8ON7xVRcr0l+QpxrKiFBoRJ1gSgZZkW3df324aNY+mfHkr/7EQiDIAUNDB+SAHKFCrbmOE0Jm2YCZNePsRAr+TpIrLA8STBE+xJJy3qG5LGrRZnvhb5QM5M5nEuxTl25mvQBfljTHFszkJtWr+4xB2x3NiByVc0RLuH0EIo4OCPy83cRFjEwKlm07JczMnmQlmXtO/trEFT3pYf3gMw378mn8H86NYVaM2rcmNjUbaX+HnIkqyUcrKQS0sZHaWI/ClIa/w2wdNP/AGUIx7cQFaQhse4weYXiq4xI3/Kej39AwwZ0PJ3EXg7Zhxq9/41jGcf9uLwr8c+HuSSgmkOKUiphX+u4eYSwmsduEvnl/HmsqZFExD5TNo0aVv2TrKvw4vI35/nb/ae51liOswHtei3X+62+tFVIfZj9F0eZ0lNmte8pxOSRNnenP1kxvOE1N2zI/Nr5kXs719ESX/z6LJ784i+Pdt/atT6YNPAmoelKFjnJBzDjADeoyJ6EqbnaQL2IgbwmqTLW5KtQsOuXlUu8vWuyrbk6c6NaRn4BdhjdOsY59K2TcFt4V1T5MBXmi7DJH+gVOrfLf75//N37up7Q+8epMEeoBVg0eG5lI2eLtKBVgUtOjg7lLB5Cu2qo9/05YYyBWiEsff9KMyNkzEnyUSGEe3J65jmOpJmY/PkYlLD2ad4Pk18XBQvKBE8BuiXkNYfWX8zuUY9TeKk3fuY8gV6xcReRnH0XN4y1sEIJ6agwh/tyI0ak28W0zu6GHcAQ7hRy7LPB4h+e3mplJcri1W5tbUmH97YBjDfkJ99fBd8T3788LZ8chta85UV2aqXpJ5PYT4+lFzUlyzP5uYJY2PM1dFJ8gAlPntmf2FmuGijCzcjgjW1amQ8rh/SdJ1Y/eKHODxPLVE7XzHBTa+9+ap0zru/eI04LqVJPNMCN1lecydAu+qaSwxuUbAO1EkdtA2hPRtAA5xjDdomCB7EPJBZMFePr8k+Hh+Xd6PpiXamyXekX+U96VchgrROOLkyBPlEkCbTbTY/szz/Ht0ucqd5vo7mlfOydMm8/yo0Lyz5MprrX/PNu+hLEFRJkURZaMvgBqkhJspBBD0Yc/YReDyE55DqGDTkNLXsCrRufrRjAeBdlxTfp84uoF/VZJwu4b49l1ZCIpSLLC1Zs3ABaX74Dww58C95+X2jt+zRvnrQaK7K9OxYMEFaKwYdW/gOG1tm0BHpNiRqnUiq15RswA8ihJKFFk1NSN/Lc6xL3zANpOYTbk3R7PX8kJM8z7tvrga30z5gSyZAO3g6TedAQ0E+YVfmtQnHmNQNsfseDlN/CiqkhMl7zv+E/P0ZusD5bYjJ2qEdYHdtWWZiyJsbvGh9TV7zSo98hMF9HbBzElbO5WV1YUFu71yRTz64LT/5+L78FPwn92/LRzd3dJMYP3SxXi0AyDOyAICuAufL6Bh8fk3OI/I8UDmHhCa7qpk+ryG44UAAMbblWM2f+7k/dSMl7/Fn7cUC6E260KIcN+cUo13nMGme+4T9/Zf5exlPwvs0SSyebxctFn96z0pEMp/TRC+cZ6l/XCs4A5i5YYxgmAfzebR9BWs+mBqIZzTcLGubJPwnw83GNevu2cfN/PBYUC55U5umls8wSZoX92XEOiJAd7tdabVa0ub50v1+/Gza52uWL7tnzLQ9z7tvfFE8yTLMMu/7Op/HSX9vx8yb5lDzSaJN33bQqTvGuxdUND2ScpAyH2yfLEA3DW0bMmEYRtINImkPhtLqD2GG0gvGMgizAPcs+iGPGeIDLf/YCqwnl1n0JhcvhzK0598s/Kc//w/u8ntFl5fslUibR9m0Z3QED9QqoPGPp8BA85GgI2O+H905lXS/A60ogEbET/2NTJMGQ/7q2c6+AXxbX0QX32KevJnkV6Pzvl1KLj/OmFgcc3B7Aal2veGI7u4y4RoTas/SjW/6HCRzYn5eTohkEtFbE2PivEFNb2dGdLSCdfCi3VMUBmAKIXqkpI/QmHxdgieQwVqEJrayUJWb25vy4a1r8um9m/Lx7WvywdUtub62JBu1omrOFW4ok1BK6AwE5gJAOo/JdBa9NguANnDG0AVbVmiHG/xkcJOfqMs6oDYBxTxalrUWTdLAuLxO9Z6Wz9i5vCNiJSXNN6VJeN//SMwvXynis2O/RE1g1TIkisIQSUYzwWRfhgWkz5pRj9SiCdAEa/sCFoQl0vDCX/26eqKbBwiftgdoDxrer/efvL6IZ+NlXvx3pQnSTIP+ZikZh79Okq83xk+i5szlbgJ1h+fTO5BO1i8pGe90nLQn3aftk+vpcpPmXV9WP7zn2dfNLF8W3vOrkc+T/aPJsadraxirk0N83MycgoBVygGbgwV9iHYeGMOz0buo11avK41uR846bWl2ergOANQjCUI+sgKYA5TjBW7YCdL6Oi4xRzVsazP22nmEsv1vnfV7R75kb0G2nMgZjh5Jp+CMzgI304jhBZ19HNqmMX6SMgWgzgKwcxE//zeSHAS5gTPZ2V1Y7QdoTLYzeYq0d1izzN6akMYwhy8mNrtFynRd7JrA+VTcXePzt0H+7oQuy0HS3Zc5Zud+nlyMTMbnV8nb/fXFMUzTVC4cu5hQ5/FZ1DHz7mSgs1Ml8+2Bmu9Tj/V1KwAu/FUxWBeLOWjLWakX0rLgPg1ZweDml6zI3HLCrSc5DHYeEmIHFiRZc+UYxLw4huyL2edVBZEz+UNvNft7ZWTpbX7JeJTNzrqhlksgI4DVajVwRUpFLgvjPqpMaw5+ZxnRKvE+hWkYhrbsC+2SgG1atIGCT98SRRj4TwKe9/MqIPEq7ONMxktgZjl92nRPEt0IuknyeUySdyOo2UTENqL540FJyby8nJlHX+43L7+neffmcbKOkjzPr+fLaMofvcamMQ12Kei6sLOeyahLjk/eIEATmHE9hGLWR312FJz70uz2wF3lNq47fJUTAD3k8jiwhGeNE/bRm2MW/cJXHiaXwWknaPsMzdBYHpWrz/6tu/reEavvLchXyKRiTJtGJyHDnUuP3NnNw88jHqAOkBZwZtCTPAS2atIcVBwbzpxm3riILrv3dpRsbs0b05rT/hcTA73L/M1L/LIMzUv74vzYHX9/nj+rkXgceJ6iyQ29xWjAcTvqw2K2MZfE/PGDob4jnwr6IugTAlPP6cakjkcUcpMZX6hiX9JIlRmhS8B3lNk8e7+ObKbv7O6fevHmDOtGL8cTQWs8T/hdxBRq89yNcY/xaZz0l+Skv5cw09B0fDgnTEEEGwL08vKybG1uytbWliyvLCsA6bu3FxLqC3EwPMGPGirDeLtfVtbHCEgTnl04NvFMWyQoFvSvQN7frP9kHDRZZuaHy92ciCwsLCj75W/m27PXKF9G3IjGOltdXZV6va5L6gzr006mfxGZP3ehvcqbyTqYH342jeT1RfQyP8l4Xub3MkJI/Y8I+KfX/KEnmNx3sh89EXbYnMbL78nzbO5BP5AOgLkFzbnNc7mhRXf7Pelj/A8w/jkR5BJ4GPHEMWrcDG6yxx61EezJAGa+q62aNPOUIC2buWHa9q9Sfy7fm8NLZuktQdqRrx/UooI0mwgNw6VPXWqEgBwBkKN+R0a9ln75KjPsAaD5QnrEUe2Yceg/xOGZ0ZubshfKZO+kft49MfrXIp8R5s1nborfluIEHJO8+RLSOqNpl+eJi5v235ukqSDJsBfGM7k17R29guCh45VaDQ/SD4DLGKCdpnRaDXBT+u22Hi8a9ofCJyTjiF2UM2U3W2YEHhR4y/cFXXYha2IxqxCBuz4jS1MTNz/qruHNbiby922z1snbMoESJgo0xfhxJ3ZtoSZXrlyRW7duyZ3bd2T7ynZ8OpcfevOI7UVgI+ARrMgrKyvKdPOgx3IQmL226u3zaNb9XH3MMAF11i1JvKa26yciu7u7cu3aNdne3tYJySYmJmTmnQBO0PZ5voh4j+VjXDdv3tT4GDeBO7mUnjTn8avc85S8lyxz0j7rbx57PxfRrP9XZU/+Wvd/6I/9jHCMyQ803jQ02/TIODPKKqf5NS5+S3owwtge6rnb/BZ9u9WCvS39XkcCAHSIyfkoHGDMc+ADU92kPv5h7I5SkYwwjikWoGTDhGaNfkoQZzaZU58z5hMj/6wQyv/Zcv/9JIqpNyY/3MyMq0ZnUqZNuwRY2QDp0dA+R5YetCUb9iU3ghbFJSgOXEai5jQbQDtyfYUu3tXfv7hbvi5ZulPE1mcKznnm7nsgl59Enoy8u6P4ns84zTm59+AW3/P+wN7Jk09iJikfXKMiq2viGg42wOkIQQ4tegQUDgMenN+WHkCa78x3mwBqDOBhdwCgDm0nKEYkn0PxmRTfxeSnISdfmuLs2gawLn9zmW1qOZwbfdyzsWQGZwrmhY+3e/NVmIL0Mp4X5mL26dJ8HU7GYWmS+Cx6AeBEkL59+7aC9O7Orr1TzCM91dd5Qix6YMkCAH57+4rcu3dPHjx4IB988IGCPYGPwOhBy6eXpMvAmjTJ7/nws/f8fW8m4yXoctLBPD18+FA+++wz+fTTT+Xjjz+WDz/8UPnu3buys7OjWrGuAKBdLiLGTUC/evWq1tmNGzd0YuIPS/F5ICXzN4+TdNG9efakvyRfRP7ey/zMxpN0m2VP3j5l6h+v+d8DNUB5TM5JFpwRTOLABGli7rAXSq/TB0ADpPl5W/1IBibkmKxHYeDA2QM0lTf+cWzDxPj1H27ieCdAhwBn/RQs8uM3r84yxsL/IfU/b3yvDi+ZpbcCadL5IegqhzfIBGFoTXwWOcZMicuZ/NJVFo3CE6dsGdSzC+OZBFNj5D+7TJBduVux+Vrk01LGP4sSFFuUkh33ldKhpzfK0NuQL8ikKOzksYOaZnjSLNoo8FeghN+pe/7+NHnXqbsa1qwkVh0P+TeNl9pWiLlbiMHJw/K70seMmpo0QbrXxOy605OgBxAHUEcBX4cB1CIf/LQezxbit5sjxEmQ1iy63xRAE5ynAJo5mUMJ91mBNI98XyC/PgjPMuNL8jy3N2H8AxFECcjr6+uqGV69dlU2NjemAHYuwZ2aMjVIghSB78c//rH8yZ/8iQIhAW/28JBZQPZlnEf+3oXpzyHv16flnzEzDywPNWeC889+9jP56U9/Kj/5yU+UaWf+Cbhra2uqTV8G0iSCPuMjULOsS0tLCtI+3Ovk/SK/s+7ePs/vZTQbjuY8fhnNC0P295KmJ17BF34YB7q0bRq1fscaSErmQOUYHvQG0m0ToLl6hjHPs/6H/IoVZQFBeaR4ED/i1KT4D+2t4DwygFbm2AdAe5D2Xh3TgGOYGUffm69dXURvCdJWmaxAP8Oh4FTWyuNAgsYU8vvCgaTC0E4Ww9ji3Is/rU0yc0L212RPbDRtuIlmbbeTnmf5FciiUtPepUUGYFoqFo92VNjiLQu4mM1mkl+JXLpWA9M/HxNXIqZjtfKbpkjgSbBz088nglHraqo7GXXnQhrAgfU4AAwk0eUozxxgljaaTpPT+qaZYI0swWogmzZwrP09eCrxGr4i5CPEQIzA7BuaR9rDSILBUHoYxG3MtFvc3Qlu93q6uaQ3GMgg4MYdgjX7lG8j3ypIgMIjZkvT7GgtZatfa0/eNEraSd6PJ/V/CX/XiTu5C4WiaoaLi4tSX6xLuVLWjV8ogHliG7q2JFPg8phPghk1yFu3bis4/+mf/qmCHkGagM84qZXOq4fZenpV9mFfRh6kaRI4+cyYS9rU9plXAvOf/dmfxUw3rgZsbNgEhRrxRcT0OUEhUFPz5tJ3cql7lt+E3mU8b0Lz0uQ163J24pkkP0HSvuLJedF7lPd8lAXgHULuc/c2P1TSG2Ac93vK9uw50E+AWhtyLPPZMk8q40HB+h0uMB9vIXKfBZoq46yjeikApIE3ykKeOkamXTvyv0n/p72nGvZ7TMSbtySrMANpgjOXIci49s8JR9SiA/1ySSrEoOIMi7MuJzw1F0nWxkiwtzIptZvF3XozcnHFpsbKGH0GYHLZED/+d5sT/ZPR2NcszXObSzGCnSdfzvPEDkqoNbg1k24TuwI0/uuASZpwpS/uniBIh0ifID3m86IoKxllN/vFPf9jPplT7fPKuGZklkxM6gSPbH9l2HmtgUEc1wrSCEjWbxuTmWcCNyZvwTCSfhBKh+9LctdnpyMNfSWjIx1+SxYgHgxCCYfwj340JlhrPbI12F4+QXetbmb657S2EYxlYqtO/5ScQZoVUN83Yn/WMrvXpNgX/MEcIQSk9Q1XRm1L2o0ZLp/LQ1uu6TIytVAC4P379+X69esKiBdppF64e07S7DUp6ebt8/xdRPRLAPVL3tT879y5o0vzzDOZ13xOzYkKAXhevj0xPoKH39HNevLA9V2ibyI/jNPzZXU0S5Q70QjAHA1lMOSHSaAt99rS7rYw4W5h/LYB1D0Fbdapn2BxU5geOATJyvc4RsITyWgCpFOQT+iHyIzii/5U+IBhmsQGKyiD085EaN5Pp8ff29eukvTqrTCHKB+NCdDQlADKBtAmqMdAtXQWDU54gCY9gnDg+c0ZAAE3GngNJ1ZPZ9n1QWeoyTbyTBf+3J0L+DyZcKKFDD9k9WuamWnUGJRkXPPD5xBzmN+B4Y1g7bM3y+fowhsgpGugN83nA2lG4eRMb9dZZYLZOVE2ZfpyXrW81Fhh8vOrwDcF6YggpyANDZrsNWkEixn/6MKf7dxE2TWfFjfJW3VlyzHtLIrzAtN+mGcr86ef/+OSpYI1DARgvvrQmNsA5Ea7I6eNppyeNaQBs8WPvbcxE+8NZTjg0Y3odzFQk5hZ2tk6YO1faEMVsCibN+FmO6J5bWWbpW9CAH7bxBLw5De+29vt9uTk5ESePX0uey/2pIuJD78Djsozz0oM4WsDJuqHgMbPUhLcuFRMpmbpATpZT16we76oDrXOZzgZjnwZJcPQ9MRrv/ucS/HMs9/oRjtB/GXPo33cfC/64OBA9vf35fT0VAHbk/fzquxp3r15fBm9zF/y/kWcJO82W5cXuZssmWa4YhxGqjkTiAnIzXZDzhqn6HNHcnJ6LM1mAxPsAfxT62W8FjeDUw6NIHtGY4JzCVhSgOygNm3pag+F1W8A1W9j613HkH3G8ElOq7Lyl6n/yfDvNYLvOV0+Gl6JrJHIKpTB1KDUzqoacxfvUBsoBEhzaZNAhKGICmYHQFCt3KQJjolx2y01zVCa8va65OIjqZX/nBub3hO6qgp0BWrUlmrU6g5KxPF6xFhfN/evl5gbOxaKplqYJpsc7J8bAVGVQ+QI6m8Kjadg7HzrxMHb/TXi8oskjNu3jZsmaPtrH1BXRy4CDUITgfhTFx3sNGzigC4iAYC6B4262+tJGwKz2WpLq8kdodCquekEoNPv9iXoB/pRDy6F+9m5K+wcQt7Rll6r9oLo95V8+VgvBjpH8uTJY3nx4oVeh5gwm6A1/17ocjJHohClhprP53Q52b+GRDea88Du26rTeWnQzYMKy+HzT2Cmmbw3j3ycnNQ0Gg3U1RP5+uuvZW9vTw8yuSgcaV5+LqN5/l83jm+DfJ9g3lh/yXb3x6b6D5EQnMntDsZq2zTottei+06LjqBFA6h9vKxSMs/a5+ZQW+YmmwSKa5z+9GqGdYJPuzNdFSKP/7nZvv90fpS9FllF+Z+3qzAmowL5ge5hwGXKPszJJ98wlK1Txv2S4b2Z5AklgToO9qbkIvAp+M6SZJLPImd++jk+OMzN9ssoDuCtyanAq9AFvuc4+yypybLoFfKNRiEAZzAYMhgUaQfOYygJoyFabojZKFeMAJQGxozcRWCRgJBv2HnHc5KmvM5SIsCk9M6GCrewFKJ6CcDmEjhm5xACPPWJRzO2ANZtxwRr3YACwA4GAOthqP2Ls3qvnc8jL3BozvLvI/FRQrPZUq3wMUF67wXqsw+BSZA2P1bnaAMwQZ11YQBt70bzmvdmyYf5LtSfzwv7QHJZn+Uh0936h5vMzSEfntozAfqrr76SZ8+eaf+juw/ny5ss96uWP+k/yd7tu0K+Pn2ZOWb8uGEdEqAJzjYuAcqOCdKsL97ruw+UUMsmQPs24NjmZJBsz6QdK1jTJDMTzAcNsyTzZPlyHhKEy79M/fPoL93l957eEqQ9+UqaNdn5AABoFH44nV9H4svsWrnsmM6X+Z/H50kBwvH8MEl+E/K5Yv5s8NjSDFjt7Ky4C2/J4ZS0vwq9rv/XKk/CazKUropzjhRASPUhtPqYQHWHEnQxkHoDGUJzjaBdYQS6+nXEzILVybsn719EyXAx+ZInXJ1VDfYN/sHUSR4HM1gPQcBgJ2B3AMzTQgHaNdwoFAZ9lAVgTf/6oY+ZAZyk76JgPE/M/zx+NWLd9aHFUDM8OjqENn0oZ2cNCEyeHIb+nDg1LEkEaG6w4tI2l4l5PUu+br+J+mOcF7GneW4klocTC7LfIOb7EfmyPuGJfYmPB46OjlBfZ1Pndl9GyTxdxC+jeWE8vwt6WbysH19XLLM3/TN6HpXK+plMnN04hJ1urCv68f59XMpOi349mvi3nLrrWSHFSzDw/fdGiya9A5CerbBkxYFYaRS2aORId/6xkdy9uHPMhHln9Kbxunz57PnOjMGvs0nYWXG87fl16dVyloz5FVPxETvT8ocfei7XoMfQmEd8ntsLJegMpd/ht5/BMPmKRASAG0em3VqKnOHO5PeSzM/mUr3OOtKB+fF2Z514cym6dLzQ4KsaXI2hEOAzVi7ZUjCQaacbl8dnhYQKGsQxTzh4ATUrqL77dL4s84jlZ/2cnBzrM1YCD+uKdcIiK0ADrJNtRGDjzm0+y+VuaD7PJeCRWIeeSd/FemOZksvbJJosl1/65vVl/YH9jYDTbDZ1gsM6pEY4L8zvG/n2NVltKwvsR8lzzP3YS5p+3LGeGIbs4/Lxnuu2r9R9KMEmXqeC6IW/C4YWnfvn8nujRZPeiSatD/OdPSa2BxvYg3L8HBDsK/StBjgjvYwvo0vS1aAWh3Yw76S5xs8/y1SX16eXhXH9OUEuJQ1o6U7RrH/1Tv/0y7xyy5s9fx5HKf2s9xBadNANAdDQTDsDDDIAHoC638PgUk0a7Yl4NSqNdELebfbe5HpSY/MpGdKZU959+GnmRE8/g4mJnoI1AHgwQP57E8AmU4goA6ypdXuhQXD3gO2FRpLmuX336eV55nPAU2iCe3v7yq1mS+vCPiuKGGCqMOY2W0elUlnW1zfk6tVrupOb71j7HdGsJ/r3Avy7XG/MI9ubRHDmigA3lHGFgGUhXVYGhmdfoiZ9fHysYES332fy9THLfmnbT1q85uzHHAHaP15gnc/WE+NImm9MDA6m6uClSFKejH/PtGjSOwFpozmVn3BiNdpyMZgAovX6lg32FuThbtK8s/9B7FDKdsk8+zIAqz0WvnIx4nhfQnGy+MfzbtnfVaCqG2MBj9l0ZANh3c5GIOYuSQXjFISxyKAvAN8xBhgFzti4M5YOzV4knT4/C4dZchjJUN9BZgaQAsuk6dsSFUQyHODkCmFXnuBoDepMf52cVDh3R967kt5KOHhr0g9oUicQvgDr0L2HaZo1D0mYXnoj012XwT1Y+yU4D9Zg5lInXgm+mC67965pupbn0+V++JiJ9UKgIXNCY8/uEyCLP4IWX7laWlzSV5V4HCZfu+L70DzIw2vSSXp5XX0z9Dpp+jJy0xtXBlg2lomHtHAXuF8Oj+sC5ONnP2N/Yf9iH/o+aNLMH/Pty/M6THBleVlOltmXm+w1Zo4t2v2Yon8PyowjSb5/ePZuScIdZybJxUNH5dk6h+NUAMRCeThO/95p0aR3A9KsQ0jvuE494x9X0jycEOC4Szq5DKVBZ9sgJr1r1jeiOCdT7DuGXbv/yI9myf5N/DBzPoP0g4JMsfPGbFrIC/jCYkz7ZFIGzBw0Zqod4GmvG0GbARDrV2D4BRjyKK88jnIy4jdYgzQPdoOmDDBuRZj9RhDQkTRgNlsjaXZE/v/t/UmMbEl2JQhendVmsz+7e/gcHuEeU5LBiKqM6iaYjkJWgoXmgotugECzAXaBKHDBBRfMRC4SqERXA7lgA7moBRe1SKC5qAUXbCAXvUigWY1oJMmMLEaQQdLJCGdMHnT38OEPZt8mnfqce+W+d1X0qZra9L/9/98xuyoiV64MT56InCdvxOJZ9o5A3kMQOfIdguT5XCL3lHZ4loVCuWrVyxRcybKKAIZ0cjOktisbhQhtCSQLhZsX9nRjHkW4hO6O5NEDCJ1YSqJ2cuYRvxN2PNovyJpH/CTrNLloLVHWjFgFgzwqzLTuAsy3HeHgi9vr201bng3iGPTTv91uD6vMdblx8yZWzq/KW2++JV/64hfl85/7nL51i6e+acv2IOjGMfw4UOyfConwMF9Gwmeo+by0P+vNx8m4qmYbcPso3C7ftse9jWeBjokkTr5RF4XkGiUekHDMcAy5+IEvx5GTM/MgvM1iu7k/iusc7lc32VCTgvCHP9XRNT9jSwvMV/Zc9VO3iia4dWeGtlVyVXyuSK43I8N6lEVJOl+puc69QXUOeM0iiloGcbgf9QrqaMFtYJ21S2CSa/GMQCJpv6Sn8UkKexfGJ6mGxVon5G6JKdC5dVfZatlWzE1MwCYDrJqPjygg5sOxHKQV80OS9J6AqCEg5n3IAcmbK+wBBCvuYxI0yuOL6kdw9cUCOCjgKW8+1cB94YNaTzlDAZXv4hl4jRUxEJXqzyIKJ/652m0TULj3E60bJhiujp2Mqo7+XRh20ubpcL/7lKtyXV1zu7lxLkBRegpr2cl13enhiefJaVGdVj8r2WrLClaNvAns2rXrICf7UAb9N27clOef58r5dRDzl+WrX/2qfO3rX5cvf/kr8ipW07TjipP9Ug9mtH+aXHWwjk4MXEn7K075Lm++PpRvTiNZ87o73yzGU+Ekc57apz39JHG6JPKcZK4iqvaNh52wnZB91exjhmOC4uODrouvnDnOmN7mA+trzN/bpoqcXaqR6TUIew1UgBEQdZIt50csXrCKPnrqVtFE65//83/+PyT/6aGNhR2lrESgsZRQSCkT6UxG0hkdydH9T+Xo45/J5OP3pX3/E+nt70pzfASrEXoO34E1PbE4yp0wB3OjGGGR1jkW5FHEJbfStMyDay7wmomG/Wcac/ukwiKtK7ph0KXE3rHNBUlzKauPKPCUNkgVJIsxI4PjicrxMVZNvN7Mr81glUzS5uvSedpb7dDcA1R6gPry1QwD5DlodWXYXZHDlQ15uLYtDyAPVzfkoLcqR+0O4lsyhEw4+CA8ItH6+AYmP3VWT7QQBrAco0A9GoCLQQ32s7jmRNZ7bbm+3pcXr23I9TWs4jogEsQ1SQLMUvN1j2MqMA1nS/6niShOSJxYfHKpEpJzMekk0dJStjNlh2DhXVC9xwcchGES9jMLXCVxtciXk+xsbytJ37p5205vv/qavPnWm7rK5Ju6SGZ37txWYidpcd9yAtZcdT9ffZR9Et0WdSfR8qYxuhQefJCMnZRJyNQxzOvXJHV+AYun/Sm8Nh+vZ19lxH3Efh3Hg0tO1OwfFIZd3MbT6BgJ8HJy9ySoFW3pUZdMQplIe3IEOZDWeB8T1wMZD+5hTrkvrcmetJvH0mmNIU1pt3gzIPYx9sek2fqN/9v/8+iHzPZpwzlJOs1i6rK1Z0m6PcKOBzEffvyhjH/2vrTuGUm3xgPsF07evLGDE/gsyh2ue3JWNJ6So9RbHlU2RNQnf6VpyiM5+nY1eEdwufAi1El+oqh6JSyS7eT+QoeELhF+TZrkPMTqmULyJRkfgZSPDkdyeABXyRmkDXLmTWJjcCQfG9Y3jSGfAeaXYwoW5INOW0aYnEb9dTle25LDjR3ZhTxchR8kfYyJbIBJTT8Hh8k9fg4RP6VokH79x4BCYSTpA1TgmHeqcT+zceytQEbSPXlxZz2QNDeSvccaUY9HKBbS3wJaSBICZZflT7cdJyaKEzUnHPdT4qRVkrULJzdkApmEstTR3yJYKq4UcECJbdKzBNgnJB/eqU2yeeGFz+i12ZexkiQB8b3WJGj6+VEJrrZ5mptp9HOzcwjaJ+1cf5XAulG4DSRpfyMZD0C4jXQpbBsK/XztKQ9e+PUsniLnNXq/jv04tzUnyQjfTvcT1oeNoL3PV5EzXUokZh8fnseish3L2GjdvA3ppHBJ0oeQ/UDSdzGn3JtL0piA/rjz3zx4Kk91E42PPvro5Fadh/QqSv2EmE6vmNAhpOg2JrkVrJb7h/fl3o/+Tu6/8xcy/us/l9WfvCs79z+U/vgAg4bvxQWb8G0aSJ3DOlramRUoJs6ZtGW6yjzcnBkkf1o7qWnZz9hlLE4FcVxBD0E0R9i+Y8iAkyA4iESIYAHvg9VgpNKJBYOrupRYH13D4NJr01pGQ0ZDrGxHELAtxpAMhqgDKsC3R/FmoHG6+cuOfZAb/ORMJMWqGJzZhnSwDSDocW9FpL8hsnpdDrZuyadbd+S97eflH9auy0fQ3+10ZbfTkoNWW4aY3DAipMHHV5q8fo39zYHFupK8OYfzvD8ar8EG2T2Qyd2HIg8OQNZ8HSBPJWPt3hrJ7c2efO72pvzj1+7I529uyM3VtvTYwthIZsOt911j+7jYIQbVGTw6qHSf+yTlfk4edH2iLlZUyd9u801aHelC+HlH6vgRimYTgu1mOnu9qOWnovlrMdMVWArZNl0SOPFyFc1Hrz799K6e8uez5Jx8uT0kYd7NTbLa2tqGa3c/8y1jbAPbVsuL/hw+KVfFXTU40ZCIePqWN9LxsTS+gY1uvBzC/c024Uqan+YkSfujaH7A8jjg2zAPHs+/MecDPei0m8KcgIeJrKmLforbu+uyCB4fbU9K47DxjbkEbYpDeMxVI+mBkPujj6Uz+Ahzx09k+PBdaQ5+JJ3x+9Jv78pKZygr3Zb0cXDfxfyETN7u/PLDp/JUN3FBJI0JuCBpvuG6JOkeSPru378j9/7m2zIESa+BpK8/+EhWhKfeyGycwE8i6eoJwF62rr7kOso0ZR4BRTLorZeUOVBVBNjV+TtN0kp4KJskfawdnUSKODZHSrt4zmIkJ3k3srChTGiPGxlJYzGkwuvPAyyFh2DbwZCv0ESclu8DiwkhqKy/wpN1xwIcK2dM2j2kX2nJeKUvzbUN6Wxck/bmLRns3JG7m3fkJ2u35MedDXmv0ZGPwbz3sSH7IDA95c3vD+uKOpE08uUH17mx+qwtl8NokwbPqe/tT5M0toWfpyRJ30ok/Y1Xb8vnbm3IrdWOkTQa0XLV6pvAH5rEgLCTgkcVXQEo4sJO8EmDOk6yPO2r5JwI2G8cMpI20Xi4LehI2PHGIgpzZ35aTFnUkggVviRwm30i5h3dnKAtbJMxr1VzO1vYn/y2dAv7mcStTy9ge7yt3F+F2K5PClhnCtuDq0g+UkTCdoKmjtvNgxXeXMZVNe9w5wEN8bi2lXXmfnN/DsZFovV9r1+lSjcQxhWy28Y0nm/0n4SqNEun1aY8I0l3m9JpNv999789+BXN7CnFhZM0PzPGRleSHh0rSX/67jty96+/LYO/+s+y+t67cgMkvdY4wgRIZkskHWfZBEwVHBHqq4JSaBHl6V1hrg2oLL2bsoeo3+Ktwxisj7EEErSZcdWo16KbGOAIo6vLsQ4AECU2xe7AZroE2Npm6ZaEAjjB0+9h96ey8GODx960RRLG2FLBwkh4k9gRiBpjC50adWK5SMN0Vl/knh7R8tXuqAXpY/+sd6WxuSKtrQ3pbu3I6rWb0rv+nIxB0vfWbsiP2pvyLlbr7x4M5R8wsX+KzPdBUANM4hO4gpUlSZr7RemU7QvRU+EosqEkjf6wuy/je7twSdLHqBgnApL0OJH0lvxjkDRX0iRpfqCuibKmSDq5qojQIk3JdozRas76pPgcruckrK95hTARfOonaTs501Wy7tirMUnWtuImWafVNfLTRwoTsZ0e3MoceUZVNhHV9kUfnnKpt8nU7/L2FqQuvvRFt023a/62RdsnERxnJC4/3esHMmwX7nOe3qbQ/7i3kW3NutmlmKRM0KdAEKfvx9ZH7Iyg9SmGUXmam/NJmYft61JSZoqsgAKxDcyGad01L3703/RMYb4KoE11xKO9+RldHsiTpHtK0h8nkv57aR6DpCcfSL/1AATtK+mGtLutn+/9s/2n4kMa83DBp7uxQvPT3YhaGQ+ke/BAPn33b+XTv/q2HH/3z2TlJ9+TG7sfyXrzGEemMJrwxfXzSJpEgx04Z2x4J6iON6UNrMzAi3ImIJJdWQvrcAwXQnMIr0nzlDeOUfX7yHy+mJddwaVK1EzHliH8Hdg6FSpxckqcJml7dy1cHAHoqWn8DJHRAJlyUNElQfMy7xH4jvdj0c+ytJNregqPRknMIFGQqbRwwASimWCCmXTb0lzvS3t7XbrXNqW3sy0rO9dl9cYt6d+4LePtm3K/tyU/Gnfl7/aO5Z27e/JDrCp+hgH/EPkMkAfYyvJl/mwvO8et28KFtAomPZ7uHu8+lNH9BzLee4hdjCMLTiIganCg3N7sK0n/l6/eks/dAEmvgKTRnk093X16kja31JE0CYbziTWGnWR9R3NL9Dn+tKrm6tkJuwOiduJ2kvaVta3CE+FpmdVlzwe3NKIqXW7jWGS7bPkAkui7lLH/OOGz7tweX1XPg0/Qy29rjSqwHfM2TE2rcRQ7cE+fGFWZjhuCiPkhI66Y6SdB06WQmCm+f5HyAvaZVZDlm2ui+qSLmNUAWgfMXehnnM5sJX0XJP1JIOkfgKR/jJX0h1hJg6Q7A5B0U3pd+aP1Xzn6Vc3nKUbj448/rmy75YBmJVErSbOReY8uJnGQUQfqPjpF92BPPn33e/IJVtLH3/mP0vvx38i1Bx/IRgsN3cMOwooaSy+k4y4iuNNYJU6/JAH1VqKo+Ny+NmeinNpij09ladgMtNNpiH9wEaWf5URo1ECnh4sho3dMH0N41zRX1BRsOgaDTfz8mAWmcfiTgNy4dQTHCweNpUG+YPohwgOszg+PhiBlEjSvO1u+x7DnKh6mKD/VD+VwRT0EyQ+Q/4ir3R4IeW1dOusb0tnkqnlTVra3QMxb0gdBd+Hvbm1Je3MLK+sNOV7ZkPutvvx00JR37+/LO5/ck+/dvS8/PTiSPZD0qNsX6faM+P15at0OXYNiG+1sd4tEyyP5h7syeHBfhrt7MsbE0UBjsj1JcHe2VpWk/4tXbsob19fl5kr77CtpGkHBoOucpInCrsIt/IXgN+k1nEhXyYok3OI16pKQKXodG+Tt13ApPG2sLsjby1gETpw+0Xm9qtOZTYmT8z4NNPe0n6x41oPus42ShPL2n8b8/Tad1m2oo/j+t/TsVzzw5nwAPeJKguUKGPYpjelJuhY3fUrb0lB81ezdh05Ry5n6ej2j3tPaPJhD81ZPsHAdkEZ0VJVgFOqgZynhHc+spN8DSf8QJP0T6Yx+Zqe7u8cQPlY3/Pn1/8PT8TnKRXBmOht0P2orq2iQvuShBhQFH0hjghUdyAp9SYloTNEjOhrbCnNWzoNl0rN87zlVPYgwPbcprld5OGICYkL1MR+r6JlgDjJtBG6XnWGYcPvHFPhHyIF3aIMQeRf20QFWxwdjOXg4koeQ3V2Th3v2lrDDg4YcHTXkcAAX7XeEKiFogiKO2sgHJDFcWREB4TavX5fuc89J/6XPyOrrr8rG59+QrbfelO0335KdN96Srdc+JxsvvS7951+W1q07WEVfk+HGuoxWe9IiYfZb0u/hSJWLZ7BvU8+YoGBlxCQo23zcTgZ5MAJ7HCi0sV9bkCYmB74mpdHAEUZKr+2IH5uoGPAWPg9SDmkWiPkVE0jA7ESa6pKgEyEnQV2NDHCgZHfA2nOkfIaUz47aS1P2+Ek+SrrpyK9r6nPY6dnSeB3QVjImXk4ML498G84PbQW0zUmnuJ82sN3nie8XylkR83N42Pe9EyrFzp6x39kHZfSZf31uGaKvwOVLeyjlu+vp9+eZDw956r78CpiRfSpb9+t8Sb1ATUvM0wcUm+Y2ZRrTzEnLdKFdDB52F2n1LCQm1/SeCPz80bNA0AS3/BxIDe/LHkXe4NxJICoSNE/nYr7XFSMkdhzLi/lQUC1dQl0EWEYmJJuCcPT4rYyb47cBZkKiZjdpQ8Bj0kZVO5jY2lxZUcDaHTA2r2+2sPJsNXgJACnGJGc+uwrCBdMe7I9k7+EQk/wAg2wgu/A/2BvK/QcDuX//WPZB3Bhj2na6q3CUPUZbIQsl6EOoDlHGAKvm8camdG/dko2XX5abb35e7nzpi/L8V74iz/2jL8vtL38Jujdl5/XXZf0zL8nKzeeks31DGuubMlpZRfoeSL4tow5Wfh2eRmrKWr8tG/2uPi7Vxwa20F4k3bJNiHIf0afNmvxaY7RZk8SMNOVH2RFRAO2qeXl+FwDuJ4hPiDbxTCNOlnPBdJ4WrqWwfEux04/HIPH9g30l6we79oYmvxmJLsOcSEnc/hwqJ2F3bbWzuM6Gefoal4VIYC5+FiUXxlUh9hkn5VwYx37A/sAX7PCd9IcgXH2pSDrg02+rF6Rcvp6TfcqJufxcK8dprL+f+bIwfkwCvP/NB+2D6FydpNATMRz1J2O+pefDmUX3wVP7yFUObvE54Y2XhA4ncj0Nzp2Ozskpjp0UR3R6OndA8rEbovjmLDtKopvlVeSnP6eEd7joVokTD08eU1Ld1Q12yW+raRIQyDlJB/WmdBHTbbTggqDhb0HX4MEIZMzryxhAPH19cDiUPRD0rpL0GP4xBiJWzQcjDFBei0b7oCocZ2O0D8cOS9daIf9xsyOTTl8aq5vSBtn27jwvayDnzTc+i9Xy5+XaF96Ua1g573zuDdl59TXZfvEl2Xjueb3+3Nve0VPgLay6m13UuM1r12h7nWhQf5D+aq8rW4jfWl2RzX5PVhHPu6/bqFALopSlA5piUB8bJqm9zjburdXUm2DxZkS9y5WEbURyp2vJydAnV5IuV86+6uYkmoutxm3SpZ2vtClDHJG5ME+fbG0Sp/ipy+hP46vGlYGTMfdf3Ke+n7nP2VdyIdGyXxxgpVz0E6ycY1/h43P6OdaptMyXZZR9xmCErJfXnJDPMpVeBWj9rfLo73+086tP981iERdE0tHFhOHkzGvV9HMySddNeAqRZKXP9ZKkJ0zHUxiJqDUfF0DjIyzvk4Wocl0SCavQT+Ep2UTWBVEnu5QHa6M1RbCJurUhStCof2/SgjRB0rxxzgiaF6xHR7yhg4NzAII+lr0DrJr3sWoGMe8eTuQhVtUUvvuDN6DxLkeMLDQJSsIA4+NOPI/e4DXRbl86K5vS37whazeel40XXpGt196Q7c+/Kds8pf3W52Xz82/I+muvyuqLL8rKneekzzu4N0HOq+vS6veRR0dvjvI7kkmfXPW2EehDv46VNQl6G7IFkl4DSa/ApgticKLWU9lI49TL3ZRaTEVbDD+6jtZ9WIqlADT+CYC2EQTtQzeHEmWYmJ2wbeItP1LgxJ0TNcXtdSJOk7hP6vr+9FH51icLw+V40nEFIk91qHF6FARWAd+3UeygqQw76Od+GQZS9v3q+9b3t/cJ7wPutz6C/sHvo4OgtW/oCnn6QI7vZPf+oPu/qJPVhVuE4W19Nkll531SELp2Yzx5ZlbRBPnm7ODkq42X730qXYopGxMJJjFOZFxN62NL7FRMi2poXkGYQvNOHs2idPmngYJAqyTCwyFeCRpeFQ/PUI2J29EJpk1egwUxg/Z0BU0haTdJ0Fg1D0HQA6ycjw6GGHQDDMIBVs1DeXg4UmLe593ag6YcjZog6CaSNGU4bskQhD/i5QGWA4JuY9W7ur4uW9vX5frtF+T2S6/L8599S55/60ty560vyo0335LNz74hK6+8Iu0Xnhe5fVPG13ZklE5pj7o9GXW6MuajVMiPd1Pq41ncIJYBhyTdbTdlFSS+BTLfAllvYKW9Qj3avIP9x0frjKCx8RCdGJgFfpSykZE/9qUHF2gXo7aS4NyNvqsI2zL1lOB2cZu5wQlTEyHAOCdsn7R9wuak6yQdyToX6g8P+eUlrrTtNKZP1OofYsKGnwe9LIM3GMU61Tgd4j5cJAT3LfdplXC/+H428i1J2d24jylKyrEvYL/7gRrfFjfkQRlIOb6chH+okdULf/oYIKpnB97UEObXgDqmfZKB7f6jz/yfn51VNHE+klZwx9tkXAKTBRgs3a+nfnV18gI56ylvTGAgat5IpqtofayHwnyQp8+PxcRD14R/6idTzoXbE9FNkjpuITPwNClSk8EP0WvEPE1PGaHrDynwDxCP1fBkgBoeYztBwsf6mUh+FhKrZZUxBqGd1j6C3THS8yMXA5DycaMtx82uHLd5jXhFhitrINkNke0dad+4Kf3nXpD1l16R7dffkBufe1Nufv4tufm5z8s1hLegX3v+BendvCXtnR1pbGzKBOnHfO1nuyMjkPMI5GyCPYPBy83xzeNKmjfCdRBewcp5o9eRHayid5B+s93SlXQHO6s9Hk4TNfQ2aaA5kJb5jov8edMc9yeJmq5NEzpvpHKvMnxS88k5r3QkRZ0YKzbKVzlO2k7WvmJ28Uk9l6Oj6Vc2FpJuDNJTnXq601ZZdGdXVyfLs4R82+P+iW3nYRdvX9+HFN93vo94Ktr3XUnQ0/t0Wkp7z0MPykDOWq7WZXo/GQlbf6P49XAStJE1+qG7GaBNvlksirsqmEyezi9dLcK5HsGyXWq/zIST/rhp1yx5WrQP6e4fyCfff1c+/s6fy4P/9E2Rv/1LWfvwPVmToayvgww2+9Jf7Qj4CVkxF0z8fOE0r7kpwUNXkDH9yXsS3G6qo3o+ANT6JBGRilWoCYk4kTH8XM3aiV10YwwUrp55upvHHuSpEWxxvCED6I+wgj5EYP+I32oeqxzwDm4+54wDEhyf4MCEhy92j/gYA4xfn+L7sennC0P4XHMDK+f2Sl+6fOn/2rr0Njekv7UlvWs3pHedcl06W5vSXF+VxgootNcFGbdlDEIdN0HIPNiBNED+PC3PP1Im68+NxZBHmagPX8yCdqD9kNe7sSOOkGYP2/D+3oH8kI9i/exjee/BQ/kUG7Df6thBRLOjMk6PZPFPr8Nj+5uYzEZ7uzK8f1/dCVaDbD22X4ePYG2uyOdubcnXXroun72xpo9g8Zr3SY9gJcfASSh5CZ2kgt/d6M/dwq9/1JnflMkFWA+qPc08UVu0r/sdeby71OU3HuX+6eevLY/omr09r+02pb4Ut/fyI9yeroeJSArLoCpvR57HvHqcBd6WeZ5VZbguui4kZoJtEXW5jUvUa7eBw9WuEjpE7Xm2KZCsp6MxnZhPTsaWaQbGW480JK/rptPPwVTy2bwci8pRuC6UV8QHM4L6ufXCZtobx5jXULrFc9J849hPZfjwR9I8+gcsEj76oy//dz986p+LznFOkmYn4i+nYHQ4kCnfPsbrupGkPwVJf/Sdb8vun/3/ZPLOd6X/wU9kBTtjbbUBkuZp3K50+nxRBjIBOcsYjAZBt4UOElfM88YxTdJAKWyseulnejPJYeAVg1bexPoR7EHQXAWSqKnzN3vRllUiUfOaM+9S5zPNx3D1ZSPwH5KosUrex2qa32zmKW0+OsXnqT0PbTWQ6Rir3HEHBNsBOXdBVf0VEX5pZ31NuptbEF5/3pQeCJnPNXev7UiXrygkQfORK6QTrJJ5zZorWNZ5jI3joZJvB8silADT6pfCN6eNICTqESY5HmyMJ22QtRH1p0dDkPOefP/Dj+QHn96X9x8eygPkctDqyhFkwOenIRPYN5WoQQhsm8FQxnt7MgJJj3dB0lgdKEmjGp12EyS9CpLelK+9DJK+voCkKaw4AT/1yYsf2yrGx7B5zUc3+nO38OsfdeZXj4bN1QmGMRpl6abSB78jhvP4OFlRHwnS/bnwpj5Yw08rc01PeyNihjUWLsVeslISeA7XeXxetuPESR+I9lWIeS7Kb1E+Vemijv48HOFht6NEwqVLsA4xzuNjmuhSHCRkkq2Ss8ZNl2e27tcUpV5tVcMIoKotkh3mRLSopUtqc1J8dHME1Uz8vLjkrdR5HYAiPpgR1Ee7KWAzTybpnw7b8tGXv/IbP3rHEj07OCdJk+kwsDGb6k7A0nLc5HOxI32pRSTpj/8CJP2n/1HGf/Nd6f3DT6SH1TI5Zm29JWsbPVld62M1zU6JXTXiayQH8JHwQTdctjrm9NsZuF2FvRK0C4EidXCwl2hPYSJGgjhBcjg4NgH5ajyqpa8dByGPwLy8Y/uQLo4t+GVGEjJfbnIA9yE2hS5fQsKnhVlVfQMZSa3dFen1lZTZGA2smHmauglybm1vGxlTQNJtfnh/Yw1xcEHgzdU+Vt18/lpz1Dwp9Nt1ft/wtJEIci+VN3thIgGjkqjtq14Q1JnPcY8bIF+skveQz0f7R/KDjz6Vdz++Kz+490A+Ho5lF+1yoCvqrgxxkEGS5mpaX9SCPJoD5Lb3UEb3QNIgazk8RHl22NDpNOW2rqRB0ietpCnwO3z+ppNP5jHsfrrRn7uFX/8q7M2rfYNw3Yxdct3vqIrLbYg8Lto7LEz9tF0kWAf7BHV8oQr1HhfTuevidi6uZ15zJ9cMniaH66riTgOvR1Wdoi53iahziSTM1S9dgvWMcRRPQ8Q8ot5g20iV6t1VHWxTj55OAzAuqdymCjPpAC8noqrMKlTl55iKS96pvFwX7Ir4YEZoLeaVhSY7kaQPf/r7X/2/fuu3LMGzhfOTtK7UOLWiI4OcjaSH0sKKuI9Z30j670HS38FKGiT913+lJN0dDqTXIz81sJJug6x70uZzuiBl7ihKujMLOlTRx3dyWeliyFdtQWYfoSRNvcehGI5PkjRfzWkRqItglTvmO7L52k+QGLZHz8SDnHl+ewwmHkCOwMC8vuyntPnmMSygVZSgMegHvBaMVc2YLisAkmtg5dxdX9cVcx+k3CMhb1+TNvxtvg0MhN0iOScSn6DBxv2untqecAWtK2fUFj8mqDcVrL+6dODn5MhNAvTd2hqJQYNEk0TSaHU7SMH+5MHJqNmVQ5DvfRx8vL/7UFfS3/v0nvzk4YF8xNPeIPFDEPQARM1T5Lqa5h93GUl6d19fCzrZLUmaZZKk7/C1oCeSdKplqjfT+hxPJ5/wYziSQvTn7pTffIXf4xhITclYDedp3S3SJFTF5TZE1M3zEwy7OKJunt7DETGe4uTsb0lz8Yl10WRO0DZ3mcbzcV1EDFfln+sYziXCw7kb4ekoTsBO0JGMo3i66BLRbwjbh46r6dl79D+4jNYf8xdIQbepwmyZSZdnlexy+zzvqvwcU3HJO5XedcGuiA9mBPVzy0KzLSLpwcMf3mvs/vSNr/33//ljS/Bs4XwkrRO6kzT+QM7jJr8TPQBJj+21oErSP0gk/SdYSf+19H4Kkh4cY8LGQhJEvbLaBEm3pdvl6hJ7TB+D4mw/Ql6oHlfS3v+Ty0oXQ6JqCzL7AghPzRVIy76D8ak3sfGFK9wme7MNyAokzee69ZOQcHlX+pg3hkGGvDkMJM1PJvNU94CCvHCYIgMUQnLmiV5+5nHUBZl1+/r95gFPcfd7WA2v6as6N65dl/UbN2SN36vl5/C4ml5bk8YKyJkNBDIfMw+snIct1IcdGq5viDYRPc5o3h7cNqp8g+loHIcDQJJOYsbIhzfDgaS5muaNbA+xj++CdH8Cov5brKa/j9Xxe/s87d1SouZqmq8hJUmzH3DXNXmkgpW0fWCDJH2EPHkYgIO2TqMk6YWnuzHJwaPVTWBfSFsCv/sMMRxJIfpzd0bHP+pdZ+qiDq5zu0KXXPc7quJyGyLq8viqMMk0wm3o5vbz4LYuTtIubkMsmsjnwdM6Tgo7piZ8+OeF6ZJUFyGmdXgenn6eEFV1zPOkTWlnrppAUIr+uZ//jqq6ebzazkFVOtVlarertA/GlfVImIpL3qm6uS7YFfHBjKB+bllotoUr6f0f/e7Xfu3/9Xtm/OzhAkgaR95w7ZlokvQxOq2vpJ2kuZL+S5D0nyaSfk86x4cCztHXaPb7PO3dlP5KUzpdTBLUcwWtyzJUjyQyPQ6WB+2zNDHI1SPHJAXVVVdf3cnTvkrQIGBdLfO9uCRp2PGSOVySNf36bDPTMx8MWL2DutUFoWKl2WrLsNvRa82TtVUZr6/JcHNdJlt8EcmWrF/fkc3r12ULsoIVdWd1RZog5gmJnMSM9HpzGWTIa82oPK8fsxwCU0T6K7dretAAiCDppZA69BXknMiPTd1CAbzZjO9gJ0kfgIAfNlry/sGxvsv7HRD13z/YlU+xrXuI52p6yGvr2g+w4xJJcyU9uecraR6qIAGkA5K+vUWS3tCV9BuRpLEzkIPWpVxJe71ZR7qGRZO+++MEWuVW6lg6/9WvWv11XYTaxLQV8dElFtkRy8RFkl5k76iaHGkXxck5rqQj5k6wCR6f280L5/lHzEtDt8ofsShfwtNRnJDzlbTD28Hz9LjcRl3vJwBj3STaOqp0Ck8T+nmOufll6kXlxvzn1gWYikveqbq5LtgV8cGMoH5uWWi6uSR9+N737278xVtvv/2/YsZ9NjF9SH5qhAFRtH/QVSLFw54EOULTH2Ohdbg/hoxkcIQBw9PJPACA2HVWs59yT4OpuiXhgQVImDJWQoZg5Tweg1RHLZAyDuIO+C7toeztDfVd2vcfTEx2IQ8n8uBQZBckDRN5iG3ZR777IKrDRlcGnVWZrPLa8g1ZvfUZ2Xn5Nbn1xpvywpf+kbz01a/JK1//urz0X3xN7vzcP5Jrb35eVl56Udq3bih5j0Dmo9W+DHsg+o6vnkFzaBIn52nERikbSgcMCNjImAdRqlGiT7EqBHPlvUnsECakaax84fKNY1uoy3XU6/raimzDvwpjfhQDhxIg1om+tMwuS2Dyo0BneVt9OT5N0FCcDNOEWIjWKSH5C6KGwuWyUOQcioj1OSuqSGPuZAUsiiOq8puHgkDgRiEZ57pF+mXkpLSO6Cem+gDEiXJROBLqPImIdXD/PPGDlXlCG+SCMlj3ivqrq0VpOEeFqgbas+gVbB8Vaygcuv/us0zQxDlX0lz3kEh9JR2uSWOp2R/7Spo3jv1FWkn/ja2kjw6kxT2D0nmJlqe+eWPzymoD0pFuj0f1iOQdWjyHqkQDpL2pk7rv2eQmjkiB5CYP1bYqg7C+SKyfhlThKhgrYLhcKevq+QgHDXwJCdzjo4leVuVZW57J5f1jmo0K14gUtgGIvoU1YW9FWmsb0t2068xrN2/Ixp3bsv7cbenfviWtW9dFrm3KGITHU9gjdEh+Vm6AIxY+uqFEjAnBSIqr50RSdBmX/ISG3J+2HdOE/iksCvbJZVpvIwU0SOjk3BphMmLbIDTC9uijVp2ePED7vI8jl+9/elf+Dqvpn+w9lI8GI9nFKvqQNpAR2lUvGRyjIfkd6bu7Ig8eFqe7+bGNXnuip7s/e2tTfuHlG/LZG+tygytpLON5icRX0rrNFIZSfXmsnTTFNjtiuGgPuNGfu8vqHNFP5PaL4h3Rfh5iumjn+lwXEeOXsXNxEjrrStpRTUylLve7RCxrH+O8vtHNdXlaEn1cRVMiPJ2DSZku3mQ2i+k0VUhVmIXXzTt8BeI2O1SXqefa0Q3GVXaOqbjknaqb64JdER/MCOqry0J7sZ25CEGI35y3lfRH0hp8/Mdf/Wf/4m2ze3bR+OSTT6pabiHY4LbCNYLGEFcS0Lu79XrySNoTkvRQOvsP5dN3vy8ff4ck/Wcy8dPdJGlY2pewRNptu/zaXzGS7vXb0umihBZ2XRN56mlv3Y26X9WnZVp/cJJRooarzK+DDG7aQvuoOIWrZ5AQv0QFUub15mNecx5iJT8AYfJ6c3BJ2mo3auhjVAjqRy702Wa+wQsTGyvb7K1KZ21TOiDn7vaOrFy7IWv86MXt27IJkl4FWXeu7Uhjy744NWg35RjEdIzM+bH24/RCiiEnD3Ro9mluH7dBSRn/SlHJXwITUqFgIhsqabMLWwtbwMnPVr8gPzr4s9PdpEJSIk+z89R9Rw7QnvdwdPL+wwP5yf1d+SHkp/uH8iGI+j7SPEQ8T4/zGv6YjfSAJL0Hd18aIHeutNvYhyudidze6MnrNzfk516+Ka9eX5PrKy3pog5NHKSwT3D79MAHedpby1Ab1I8kDo1uQT6B+vabGiEzKuyiayb4Df7CTf6qdNElFsU5Ftk7qvS57iTXcRp9vkLMw5RiYq+cYOeD9ielp25evvPs3Y3+uE1EHo6gPUk2kjP91Efi9e3PwWI9nYeXx/x6KZCZjdxq+DZHTLVDyj+3K2zib7CZ559CUk/Vz3UxfWk4Bd2yyrxZZwhP42FRwLmoN/5UOsMPh42jj77+8//snz9TbxerwplI2jF94xgGJNqZpzo5xbZI0qOBdA525e6737Mbx/70z8obx7C6Ymo+/M9dyEmcpNzDCpovN+mDpLs9kAYfn1aiptgBAHckCdpO/1p/YF5ceLOjamflDlct6oakfH4RfJuuHZOcWyBfEAuUR7zmDII80lcvppvDuCIk4aAArrjZv2wtyDu1m3LEFXCXd771pdlf0W83dze2jJhv3NSXjqzwZrCbtyA3ZYWfj9zclAavS3fbMmw15Bg5HoOYSM66kuZbhkjYJGq+BpCTgW4dtwcCOFkr6DJaYUNUB4n9z8B0tPIMALIzYlSDHah/JGnuTJTFFS0/6sG707nHHoCUPzo4kh/f35Mf7j6UH+0fyIdHQ7mL9noIm2MeAPHkVEHSByBp9ANsbxdMu44mu73Zk9dA0l95+Za8jJX0Tp+vUx1IA9vPPUaQoLmSp8u6tbAD9L3hqa4zE7P+Jb+3kbqmd3uPU23UJVelQud+R5WOyMPESelO0lXFEzHOkYcjcnuSsT9HHcnZ/RFzJ+85WGriB06Kq9oeT7MoLVEVzzE11PFl4oRLWydeb6fqst010pkpwuPdM4WYX8V+0syYsiqtoWqbCl2IinbuD5qZfBjOdVNIUVN1c10sqzScAvXz80df4zjH/EEe6E7uSuv4g//55//J/+U3k8EzjWbskKcVm80sIwUndhL3BMviCWZjocvBDnvGk8DVQ52RO2gYNph6R5zcbXU7OgYZHmO1Cpf+MQhVRshrjDwnYHK+KRs7lS944Hs80rs80uIZBZCgeSpeb2Rinvw8JK97j/T68oMHQ7l/fyB37x3L3btDuXef15vHsgtO2dsH2RxiZXjUhIjsDxpygDwOx3zBR0eOmz0ZYsUsXC3fui3rL7+k15Rvf+XL8vxXf15e+NpX5fmv/4J85r/8mjwH/84X35L+a69K4/k7Mri+I0fra3LU78kRCH7QaWOTsE38GlWvZx+/gLRI/D1sp76oBNvAnqtHmqHtrVnV1WbXAxdSOiYbtLPppoXpXTwf+0uZIcyDAD3w0Xy5v7h6HUoHB12r8O+0G3K735UXNlbkM5urcmetL9f6HVlHVXmNGq2NfDDZodpYOsNlnqgTCHh8fAQ5NjLGkROKwj5D6di+BglCt7G67hze7p4Hnp55aftRLhkLJz/A40+yuwiwjLOUU/SXE4Q4Tf5Vebj4QUOVvkqWtaO4TUSVrhLYPFjCU5a1SGaxRBmnAEpxz0JYja8mtF5oVy6oxuPJvc6k/680oobOzheAOCi9K0B0JkwEACk6UwHTYV7WLLh65Y1k+vENrmixwh1hpUvhqzRJuDJO5AsW4JEXv+ZEstZ31rIsLq9pR9LHSnl4BII+BNkeTPSTkLt7Y3mgN4ENVB7wW84P+cGLiRyAyI9wkHA0aoGUITjYOGx05KjTl+P+qgzXN2S8vS1NrI77L74oG6+/LjtvvSW3vvQleU6/3fwV+L8o1z73Odl67TVZg03vzh1pXbsmk40N+3YzCHnQBjmTeEnAWJE3QdT8gEa725MOCLoLou5BuiDuNuLsi1VGZBj11pwBesrakTdxBaZNUkjzpSQ/ivLeAZrVFSxvElsB6W52W3JjpS+311flufV1ub26ItdxULGJuBWMsg6W0k3KZIR9O9KzKq3xACvhgXSh553cPRTRxmTe5OUOrGDsJSupeMRzk6JcJDy7ZbOtsqsiouoJeTksIrazkGqO09btIsq8bEQidKki5CqhbczD/adBpXWVckq3qAzGLYqfD2xF8j2JYF+DKEPz0kPz//Glt/9PH1hcjTQNXwTQyFOzqrtE6kCqTn534HIBxUhODGNeL+KpKD31bDIajPQ6J98Yqss8JWo+l6tviwYZYNBRT3IGyU5AzCOQ7hDEfMiPW+yDoHk3NuT+w7Hc3wNJPxzJ7sFQ9g+HcnjMd+0iOcif32oet/gebH7koi/D1VUZb22K3LyG1fBtab/0gvTfeFW2vvCWXMPq+SaJmfLlL8mNt94EOb8qq1g1t3Z2RNbWZNxf0S9Q8XEsfTc2mtxOWXNCwRaAgNsg6g6Iuwei7oOYV0DQK0jXB2H3kJZvjtLTkrri5KRizUdxWJblZOXxlZJsgiJ5+Mu45KrfxSxI1l2Q8XqvI9fQNnc21pWo7+AA5AbquY34DRxprQyPpTs4ki7c3migr4Fdb05ks9OEtGUN29PB/m6y4fmAOVy+ZpVXNXhdXO8ZpGjY/BdN1oR2SfMWcF2My21qXD1on14Cblf2bSP3qFsOsM3+krr0AxpTlJWUNQI495OchzKeDH64P2w/s89EV6H1L/7Fv/gfkv8MsB5X9Dt4SEAM6/eJuYoaHMvh3U/k4MMP5finP5XJxx9Ja/eBtEDGLdrq7Icf2HMFxcTsyLqaKlzmGf44nliIJsYMPgKBY/U9wUp4lL4+dcR3Zh+MQcJj+/oU3D0SNh/34l3atAU3jNOqHMtZkCClJ40OpGfXmXtYOa/cuilrzz8n6yDojVdekq3XQdJvvCYbIGSe7l57/nm7a/v6dWlsbsp4ZQ0E35NjPkOcXp05bLVxDMGDAFTet1HFJogWzwrQBXm56HYrKWtDGNhUycO/MjPqzIhBQ4hTnYULL92AFKO+XLSeFK5C8Kc3dOk1Y7Qd/LyGzZsAJyTbY6yiD44gh9JFQ69g325h9X0Nq+9bWyD1nS157tqm3NxclQ3ou9iPvN6sz0kjHysB5fLgC3/c3SZhtV1upCKlMH+xzXRNX9inOLMxnaZ1XfJHlx71MmTKwiWin8jDRJ5unk2VXbTN/TFM5GFHlR3FV5Xz5GkErz37jWNcGFSdNbiIbUcLar+xnOx3tqQIj11s9XSC+wIH7OPxb/2Tt99+5m8Wi2h8+umnZ+8RaVWsj2ChE9r1TE6sXP3w3d3H0tnflbt//z355C/+XHb/lI9g/ZV0QdbdoyNdB4MluWOEz82yc3Lu553eKl1+Namprwvl6yQp9Dc7SNOBfRtHX3zsiwOOp8VBvnztN69nHw4oDXOH/DoV/CDy4kMXqDvr3AQ5t0CiLZ5W7nT1VZ380EVjtS8tvrIThNLHKnrl1g3p37ounevXCmltb0l7fUO6IOU2Vr8k90mzrV+6OuTd4lzd8+5v6PgNZ4x8thLIhqeCIeiYVgs2Iv8R4qSBP04g/AShfhJPvydcfo5QJxgeeepfQAzo9lUhTL5TBkmnrvtLMA3vA+DHHPhaU95Etjtuyl206ydHQ/nw4aH8dHdPPri/K5/e25UHn9yXo3sPQNTHgpaRbRD0tXWstrex6gZB396Cf70ra9iXHRnYAR3aA4t0FIaWYTnUsEyqUFleH/etyidRnxDVzzhNRNf0hX2KMxvTeRzd6FeXf9Sr3xDtHDGcxxGuy90I6qrscttl4nJU2flBIV0X19Odl9ciVJFeFQk+LjhB85OQHEsMO1nTjajaft2UtDlVm1WMyMq45FbEKVSvo1+DVahsy6TSst0f7Gb2B/9yHcKVeTs8X/cQrotllYZTqCqTsBZmHPfB8Ju/9E/+619UVY0CF0DSGMyJ8JYn6fcKkm4oSUPYSfDHHYZ5Q4VEzdeEtjBzk5yNrLHK7CAd4satsQxBdjwlrtevQdL8gBbGnr6MhO/SJknzsd0ByuJ3m/nuK95DPARp8m1ejW5fCba9gpVzEiXnrS1ZvbEDuS7rN2/K+p2bsnLzhjRB2o2NDX1lZ6MPMudNXy0IiF4JGStL3kE+wA/JmuTMt+mUy38SjV2rVZctpz3VJ0WGoUWbcBJRch5CSNj6mBY/BJ+ImpML/7T5fDfSRT4enAL0aeJBaepOg7oqvcG/Vct9fQwC5TX7PezFXRz83CVR807v+3vy0d27cv/ju3J4d1faaIQNHADd3NqU61sbch0kfR0r6K2VDgh6rI/qNYbYK9hxbA/sdlTBSJqHM7yfm1WyUnmzGV01Kn813sKEtiOD6lpMMeGmOLMxncfRsvCneIbUm+KLuIQqf9QRy9gQ1OXx0a4qLsYTedhRZVeT9GKSJrwNym0o26RqswrdnE2uTOPGRRw9FphS4SfTGlJQY90fCprZH/zLdQjnuil4vu4hXBfLKg2nEMuc7VWcKDlfHn/97bf/m28lZY2ECyBpDOiCpNHcS5P0oXQ4APQ6M6qgO1B3JSYJ5JpJCytqipI07xqGDGF7jHKOQGAkaRQnmPP1BjR9phl+vrKTa1Y+0zxA3fRRIkxMPBU94F3Ua+vS5reaIV2VTenvbMvKtR1Zx+p57fp1Wb12TVaxcuZrPGWN79Pu+xGEVo63VSkJk5BJLNiUEX50s0g2U5Mdt5OTAYkarp6yN2Im6DgZ+IRC4YTiz1KTtIdwVZ/I2p4350DQpIZ80GkZzD25WowWaEjmeTJCU6Cu2ErdHl6/H2ANfNToyAH8D0dG1J883JeP796T+5/ek+Pdh9LH9m/hwOcm2m5nc0021vqy1mtJr4VW0yOqIxxY2dEVD1zs/gT2JVIy21NL1rKtlzHIClqlLZY/Fia0LTWCbtpaj09xZmO6ou35p166ZRx9hT7pHNFPxHTRdTCc6xwxLneJeXFVNjlyPcM1SZ9M0gTbodyGsk2qNqvQLdjkynTF4DPHPVHvGvcVKEwKo1DfaT9BuxkdwrluCp6vewjXxbJKwynEMmd7lZL0H/ziL/2TX0+KGgEXRNIkKu4ITKy8hgp/NUnzAxvlSpokzZuFlLOKToJcyAQEMmJenCswb5ADwYtIo0vtthyBmHha+egYK0t+CxKEzKd/WAPeoKU3aaGO/PKUvgu705YhVnVHna4c9npytLYmLZBxD6vlNZDwyg3Idaye6U/E3ANpd1ZXpbW6po9H6RKf+cHVfFlZPq+kNS3boey3pJYEmiCkr8bUjWZlLYVJgtrB8UkSUSO0JycVJWuurNPpbxdOPDbQUpKiAu6mvODaHirzN9f8MY8SVJCgnSi9fXkzXBeCNgVR7yPh7uGx3Nvdk4f8wAYOxNY6PdlC++1srstqv6Pva2/gSGoyPAYvH8oEBx5jXp/gkRVy9NbykijsAFpDq6Ii+olIKOr3BBDzpvgUZzam8zj+Fv5Ch7+gizYRUad2STzsqNJF5HqG8zTRZhn7KjCuJulpko7imG0DhivaJSUpUs7Z5LwpvCyUqu4UqGJ91OvxFppCCqqN+0NB0U/QbkbHcjLdFDxf9xCui2WVhlOIZcbWS+P9sD0avvGP3377PVXWmMIFkrQ1N19+wX5tJI211v6DRNL+PelwuhuGzUTSzMk6CskLCHtSvfjRxSr5ED980QWvMR+ApIfIgy8d0Tu8tU4gERjrKVPe2MRrzf2efvKxsb4mghXzeAurYpBw99ZNWbl9E6vmm9IHSXewiu5sbEgHBN7Wj10gLYhdT2fz2jIrgXrbCtnJmeXCSX56K/s7CNk6sXdYbivcgqgDkBW2SF0HPyTPz2Vy9TxUoubpcF6vNvLm5GNkbStrK8PyLevDXC1Tm4hN5wWpme4HDRbw68GkZ7PkPrfn1kcg6YHgoAnag+FIDo5Rp+OBNNEHVrtdrJx5x3pHH/fmHZwjkPIQq+cRZKwkPcCBNEl6ulAlaO7PVE8r12D1LhEnU/UzqK5tbRGf4szGdB7H38Jf6Fj2/PiIPM7JLmJReuIke7rRpso+2s4D41i/mqRnV9KxvrNtwHBFu6QkRUqdh6owPba8LGjVnQJUjC/qo1nSn9mmoObh/lBI9BO0m9HFcqrg+bqHcF0sqzScQiwztgz9k8noX//iL/3SOW5gfrpx8SQ9tZImSVetpH8ytZImR1G8oxQ7OgcyZu7k4iHKfjgYyyHmdt4xTTLG9AIjW0Hb6yxBqu2uNFdWpLO+gdXxNoj4Ooj5hnRv35LunVvSA0HzWvM69E2eziaJ89VnXDED+sYtzT+RM8vQgetSwl6Vav1zur9zA/mrMUlok/xVJB2BtD5ZMA1f4j/ChMJJJgpX1HRHI4pPPuUqwTJgPpaXTcTqSxJqMVMdXg+2UxVmjb9xG0TcQ0xb+EJPu96PVT/KYkvxIKzLSxToE2hC1AH1HHHVz3ry7WoQ1FlfdMKDM6+jwuqj9WU94eXedaTmKBAnU/UzqK6lLeJTnNmYzuP4W/gLHf5CvLoIuy5HjHOyi/DwovQRMUy/i6PK3nV5XATjWL+apOevpKu3n7oKfdrEYkt1nFUjtseUPx90CMb6KKrmimQXMa8MguVU2ee6KaSoqTq6LpZVGk4hljndMpP3hlhFv/322/zofI0KXCxJI6graYRKkt7T14LqSvrPfCVdkjSfizWStp3I/agu/vQ/1Y6Ojhn8kCaO4d0bYCXNuR2TCle5utKltDoyAjnz85D8ZnN3e1tWb9yQreeek80XnpOV525L785Nad3ckebWhrR42htEri8P1xUzz8kaMeuKHPnzGqleW6agMqwKPTpmHKrUmqd6m98SFD77NQ9ATxFYDCtUre1rO3b0T+GE4yTtYitrI2wj65TYMwKmJyLbh9yDpV1KpNcR0vUE7gEYtkDSrTEOaCZtveVriLz4OU1tI2wvH6magJAnfE8ot58sC5d3prNe8QyATpRWaGoqqxf9ShjuTzH5BBrD6jcjFfOm+BRnNqbzOP0Nfktp8RoO9u7PEeOc7ByL0jnyeA9HN9rk8USVLgfjWL/LIGlH9FfhpPjLgI8VPjVB1wna3VinfPvLqIp2SXGFCQfSHFg56tMwwbK87FiPWB+FDo7pehZlB91MugCOszye4UVpijLcQ7gullsaTiGWGVtmPJHf+KVf+t//uxSsUYG4OLkgcEdke6iiU1Ojgp9yLAQ7dHLuUxdm6V+uMtcODEgZPGNOghiRYHl3NlbE/Tt3ZOPlV2TnzTflxpe/LDd/7ufk+le/Kttwt77yZVl783PSf/Vl6Tx/R+TGjow31mTSBbHzOjOaxa658pozyF+fBeYBgMVZhTGJ6V+CelJFWSsltWli46s7NY426nf7JQFTHw/+zDJfdNLpdKSLuvdwkNHv29vK6Keu2+lqfBsHLv4str6hLUzKUaCxv0xP4Tbq5y5187kNtgfYUqRpvpGsh+3q4cir35xIt0nqHmBTcUilt94fwx6EbXcLanvwVaZ8mEw/b4l8KSO6sNDWYZn6Z+GLAKu/DKxUuHDOW7a23xnhac+Tx1XEVdoe1sVlHi6mut6T5vQo9jV0OJv3qm2qtAsJ9jHDx1EO1PlbNUGfjEsg6QDdN96zq3u4mqR9yEFgg2SaoAvRmZtxIGi4xhMTPb2qd5WTkDY2Ze3Wbbnx+uvymZ/7irz+X/1j+ewv/u/k5f/qG3Lja1+V1S9+QVovvyyTmzdkqO/R7soRSIyv6uRLR0j0Y+TD0+Tp6x4qdoc2K2gV1bryz/2JtFT4ySaSMPyFXrkdYcTZncoprGk9n/liCSAEsiMsD4tvtXjne0fF31zW7xtp65vLEO5A38J2NrE9ns7JuiBvtmOKw3/htwJVYQXzsoZ6y0MavgaUz3+34LZxcNJF063ghzeM9SHdDstgFhi2bJNiQxjWXasa83No+x+BX7dJdmcBklpWLqoNYMZ55jNGjxannYAf54Q91V+uMC6/jbwj5ULM6u1enLK321CL7ei2s93R01wuyvLnI8a7/Wwa12Kq+R1V1FiIc5O0dxjvT1PhopNpoAi7dhFo6mIwj44tCENc9bWwpync4+M2yGcFhHRtRzZeel52PveabH/hDVl967PS/uwr0nzxBWncuimyvamv7GyAwPjykkb6kMUERDdpgXbYKiosiAXyeiyJNYUrBWYudFBxrbu6EP5Fl5GF0G6xeBp/VllFSRVtAJerZL5ilK8X7frKumvkTMKm28PBB1fWxWtGSdZaQAI2gz9Bo9AqkLzRKM0J0mF9jBKhRCOBdSco39osHYBQNDO4rCPKYnmso+4v1lXr27bXolKQD+P0DAFS2x+K0ObVigHuEtEfgPQnodxm5MFsmH+RXbn90T05Vxa9jNXy8PxOyjeP176xIO2iOEfM46w4b/rLxnyiPtu2hy40F7HMklzhQs+4KcJFFaqqMbfaS2ARoS/c5qoo1SE/dyOgY3521o7taWrbft3WP/jFX/zFb5q2xiJwaj0zbLILE0L6sXDSq0xFTksFVG0/xZ9DuwJ2NDV8rWgbEzsnfHYEniaVHib+rVXp3b4m3c/cktaLt0Seuy5yA8S8ucKlnX5dqsEVJVbNerqYhKXvxUZ6ZQWeirW3mUmD11PN5Y1TTcTxTme1a9KO9qwUHLjc5lLiqhRC+lEdy8riThD96heFZAbRla/qLI46rqaN+LBNbSNkI2oIDkaUqP0UOLed2816cAO0YR3WvoWwDPj4jnSUAhdtB+FlAN4PwJsFlaT5ujC4+tUr5KGCfDU33WYSNerWxIq/hbqhjn3UhdJt4cAC8V3k2dFSUpnIVmvIZmYdwwxlU1r5x2IU7s5DimdWOml4vqlfUXFSFjnYRudFzMP9i/JlXB4fddGN4rplENMsi0hEJ6X1/M8ii6CEN0cWocy7WuzPQhHIWX9RgLlTMJ2VTxNam02hS39qW3Z2tYnVsfqbfll43pp2TnLbbisrlyJB4Q/iOrohXvMjOXN+oV8z8jj5eDwe1qvoJYE53hrwLGI7xcEwFVPKhHl603LX5dAUWoaX51oD+3BzwvUcV9Nmp9czQTzDXkeO1rqyv96RB2stebjSkMNeQwZt2HClrCtmdJ5EUlEaiWi4KpyQhPXOthGyJzkbSZdEjX/YFqL1MNelINcgRVxW9iKxDl+m8TMIMd8WCM5W1EbUegACMjayNpLmqe/iFLgStp0i5wpcV9daZ4puShD+oR5YSTf4cRO4ZGbeKEiCVrGdAmOfFqhDPIQHJk3Ur9lAOahjhwcSkC7K7cHt0VUCR5wKDjg0Dcu1OjhskoObhCj8MHQdEdPl8HxdZjIE8vTcbzmqdE8bvM8uEkcevmowoitRhlnnE4Tb5ZKQ52egzsXgvdZcorSZ7tFBCsImXH8GIJmV4mUtgpdjUm7qtH+e6Pic8IZW3hBaCvXsF5iXfvftt9/+GMY1lgCm1nOi7Ksz4C6jgf25z2Dhk6GdAmIDP6RB5vTrJE4xFVZ1IkMwzCHcPRnJ/dGxPBgeyd7gUI7gDvj4DzsNOgxXelpHpk8k6GKZsxATknKTLlKo0IStF4U6r88CcaKOJHyS5PXL89T8KGpvp5edqJWs9Vq1E3W4Xq2EbTeZkahpW97xyzyxXQkopfjTjaXg368Tq0rBVtWWDTADq6ed9tbT8yRmkjVJG2Wrm4TxJHTdfqSLiBNjXhJRpVsanji5XnKsg5ef1+tZxpPUFkYkJufBadOnGUd9jlK3CCfYLGr6Jau4eFPKyJN3s7Ur75gvntxAmPNJu93842984xv1zWKnAKnlgsCdWLWXfY/m7vKwwQ+hmyWfKREKfqxjeHwsh/sHsvdgVx7ceyC79x/oW7AODg7k+BhkzWd0R9PPSVoRVgaJ0FaoRn76R9dFidLsp3RLihPPsuKr5UJXkSci+G/kqiRrooSdiDreBZ6Lng6H0E4JkmQNYXkXjWKb9ICCBwe89GCr+nanPLiYPmiYJuvzTrCnBcvzMi+jTRbhUZd3kWDd58lVQFkfBhhWx8Z89kewB8S+UEx9KbgYlodjOYLOkMqaqgPAvKr+Hge8bl4/jl3MPYe9Xv83VVFjaVwgSTtSD5rqHNbl8w5awmxjihzFwKFbZIMUoZMa0DFI0kN7YcH+w33Z2wVRP3igsre3K/sg6qOjQ31W0l+pWfWcpKIsrAIhTiv3GIVQP6YSuJx0nNgoJDrK0kQNm0UEeX5Y/bxeRtQQ1K+TkXSsR16Hmf31FCJu86J9cLH75/y4avU5Cawva6y1XlR39jnvdkt2vyqzi+y7MS/3k6D55/6TcJG7y8c2x66exbP55v/+C7/wC99PJjWWxCWQtGPZDuid6CSQfMqjWXc04Uxnn+jnK0nAh4dYTT98KLu7e4mod0HUe0reXFWTyGe+LIX8tKMn0SIo6ucfCp+gJhT+pXo91j/WQYXbH8NGhu5y4DhR52S9srIyRdSMz0nS83I5C2J6vVbtp+dTOU7YrKeurCvq8CxiUXufdV9cNPJ6lPt5Wh43nMjyOsGnvykwKxGWxVz4bME/N/ZNT8WfCUWeKVvflui3+Svp1LMczrNrvGyOT45Xn184r0C+++mnn/4bNahxKpxztot7NPbikzuFdzTbr/yBZMk8t5gzfTaQ3Ny6oAoyK8VuXCD58vT2wQFW1CBrEvQeCJvuQ4T39/fl8OAQZH1cvIWo+LIU8vE3e+GH/0lYmpVJWI2u0F8YaXESyknWiXHe6trJmkIbJ8mY5zzEuCo7083WjeL1ysUI/LJW9lcX3t+eFDxp+wUje2ZMV4KRLoRvZsXmMs/kmU6TAhfSQkUm8KT8MZqmXAfDuW5ZnNT/uL9pQ6GfY5TzBeeQ1dVVWVtbG0J+8+233+abjGqcEhewJOGOz3f+SZ3BOqrtfLpJ5T0N8BxiTlUlWXeHlEkV7CwuLICr5AGvU2P1/JCnwPdI2CYP9/aVrA9I1ocgan5VS999jUyxWva7ojSvwmUZ6pwDlt/FC37NKVC0RQbqSHhOhCcRNuMpTpqRLL2MZSQi6p2AnZC9Tl6vReVX4aQJ5knAou27injcbb5s+bRT22Tu3srUlUrAd03VLppJQ+oulejxyXcOFOWXeXm+dP3PEf2zYJyLoaotq3Q+dp2gOVadpOH+/quvvvonybTGKXEJ5w0XdQKCO7jcyba/Yxi066eRi78qTHemIlwQqj0zzM7S7fXh9rQDkXiPsLImKZOgd3lj2YP7dr0aK2zqeQp8NBxpjtbxSAhdlTbdJt/aVTbd1M1nSyHVtYCHL1ac+FwI1tElR9Ugc+EpKw649fV1FfqrVth0c8n1sU4uRHQpbp/XKT9g8PKJuH2+jVXbWuPqI9+Xy8oyaR3TOkgIT0n6U6Qh5v3U+y11hV1ZhHpVi3wKfUUeU3ktwGyalN2MflpORqpjQvQ7XJfbcQxyTPo8QZdhjNn3MF/8q2Ra4wy4QJLOOwHDszt5ChrNjqGhwq1CVRdzc6ajP4oOgHSXM1/yoS8rAXEzboxVMj/ucAgyPjg8BDEf6DVqnv6eOg1+eCTHx/bRCiXh4vOPBu/4GALqEoyPNiejasseH7hNToxcrepBTiJHH4A+CCmRNGnnK9w4OXg7LYLb5LYMx/rEOnmZJOq8XCLui9PtkxqPG5e9v6qyP0+Reb8twUwhl93/Th5iCdX1YHvb521tweGLDheHjy8fjxx7HIecB3xuoJ/CsYmx+9s7Ozv3UvIaZ8AFkbT3kJN6StrZwUz3v3cEFdMX0HjzGkzhncfeeAtJ4dk/xiXRkIG2PAVOAiYR81Q3T4PvgqTvY1V97z5X1+kmMyXsA6zAD2F/jHTl13MU2J44SIu6ePxcnNReFw8fZJRF9WQ8ydEHopOiSyTttbW1YnDSLhJmjipdxEltxvTMO6+TkzUllr1oG2s862AfieJgX6nuL3qirgqZOXoc+lyaIx5F3yuKoGeO6Dsf4J2B19W+R29fzitvolWL5PqcwPHmxOxn1zgP+IE74yF/dOfOnT/ShDXOjEtcSc+D7ewIalS7RBaFbSWqYjlcZuETN1fVJVkfg4y5srZV9e7eruzuGlHrCnsfK+wDI2zeEa7PWqc36URMERHjtFpVtXi8iPX09qgCB6avZuMRdCRKDswo1DtZe3oKy3SJmFd2BNN4Hl6fWBcX13nZVeVdNXgdY13drWobj6txBmhzsv1cMgRVnD3M57/T+4ThUjedxuXykZcSS6+qgel97NtKurRjH8vHmZMzJT+zFg+WkeYe8vrtlFWNc+BCSNp2a94JGK6aSKLOuvVUyqokCW5XpqGxi6OMVR8nM402Hf2FBX6sc5ZEzce2nKwjUbsYWZePb+k3nHnkWUHWhJVl23kVEUlhEdzOhYM3Dtwqos4GraZxiXmdFjFtnERcWJ4Lw16eo2o/LcJp7U+Lqjao0jkWxdU4Abor2X4u1eCK2UdtPn6n9elv5tWd1D5CFOU7FpXudaQDV/t3qWP/4piK48rHt6+U3c3HOW2ZDnn8qxs3brynGdY4Fy6GpNFBrFNrSH91CJgXGp5atRhVqT+l8VMwlAxRpekyN/cX9Sg6LF/gGeKTMGOf57ze9riVXYsZ+qr6AKtqvRN8zwjaH93aw4o6PWddkHW6dk2y56Q+JSyHooU74tYtB8svz+diwIG57ORPOydbH8QUJ+t8QFPv4rZO2p4fwe2L7knwOnt98onFJw2KE/WyeTvm2Z82nxpXA9xrtufY5yjsg7Hf23hVXzGfuN/CNC/DJooUbyEvyXM7H9DL9U/fOoi/WUCX6lac1i78SabqlCTZVY0ljh8f0xzH+aUt6v1gOBGzCvAnOzs7v09PjfPjfCRd7PgxOic/OGFfh/LOrF9G4usq2+hYXfvylPDjFugVnOOKiY62cFJoCrrLEzw+2uU6lIxfkrNJ+vJDoXPEPBxap3G5subpbCXr4gaz/XSDmZ0OV7KmjitrXrNWsp5+i5k/Z61/6mc5LL2qBhVIZprkCiANQoUP6Jwg4+D2Ae6DmhJJm+IDnWk9nzDgC3/URVBXVQ+vi+fr8XQX5ZfD9pvtALdfJt1F4VGW9XRg0WAp2zLtUYhOVCr8Ojp1HK9mMStGypnM6CLy8DmBKk9vhc8tFLuOHPtsiVkdu5aPizhmfPy6m49h2vhYY//0MQUMMe/9Jvz1M9EXBPbIM0PJuImVY5Ofcxyqqx0Y+6r4MlIbO3AFO3StJ63VvrQ6XexMDAYQp/YXPzR1WJ+zPk8gKsR69IwQnp/1Q6ayQTeRFnSsjMWBh9VvNpY7pmv90zDtcLxhtukZaxDvEQhYyTq9GIU3mU1ds+Zd4b6y1uvVIGl93hoDh+SfVuq89pNf/8nBKK8DXYPVlVC9yvw8Lgs5aTDsEgc8B7IPah/kFK6wKX49y69pxZW3TwI++OlGvyNORl62S5x0XFwX846yCF7OsvaLMC+PXJfHR8S42A7PJrjtLkQZtl8Sr7eX+80t5ggIVhGqNyBlsfgwwciF4I9zX4X4xKW/VkSC6c8MzwvifYRB3+98cRPnKb7fwRcIFsfETMNfBkwY5jv+9fO27RbGHMdq+RQHXR+3dH1M+tjx8eNgWak//t7169e/q8oaF4KylU8B7R76jx2undeImqtpE3ZYEBxyH/OzwyDp9saKdNdWpI2OgL2ruShRw5f6UQHuapcisjAqrT0tO6INNrr849qe+bMCGHyoCP1mE8tECerRkpIbhBuBeM0fpMoBMBwMQcIg64NDOUiraCfpvYfh8S19MQof4cLK+nigj3wx7TCdEi8HkdVkClQltZadZBaVykcCnyiqQL0TZiRJPyr3wR+J2k+jOWH7pJBPDD45VBFsFLfxenj5cbKJZH1Sfi6Oyv12iYhlE3n42YbvC7q5lNCxj3aj62E7kCdBY6KC+EpaoYTLI+SSoIswQrnYzINfJo+7p/Az/gKAvleUCL8d+FM4r8zOLdZ3k4vN8w/wkJw5Bpyge4GgIzlTaOdjZB5Q3ve3t7f/dQrWuCA0bQeeTtjp4FNXCZnfXVaypiCsenRl+MGRupLubqyCpFeljZ0vLQwGrqb1uWUYzgP6WIxln7POGSURbx6HChgxuyQ7xBFuZxuRXP7m25rimR9droD5ohOe1uaKmTeY8bo0iVlPgRdSvsXM3mR2pOTOx730ZrOMrKswpdY6mGv1jZFXE2w/J0knxZysI2FHyY/gI7G6RNKO+yyG6Y91yAna/W7nEtN6mBIxb79dNPJya1Rh3r6o0Gtz8sfmBBK1kbW7FldC6RCqJPRn4n0h/pbxQJGdx50SKSuWU1xCK4RzSEnMFILdxoR9F/0Yq2bv8/yO/PQ4TMTch58Sxp6PDyLmnwPl/BbkMAVrXBCs5S8MqXOnfaj9Cj/8BGEXE28bqyTpr8gQO36AHT/Cjp/gqE7vwE4ofUVufgZpKm4uMiNL6jkR0X8apErA9Y5aEHa4I5ynwknSPA3O56zj6XAj7XBX+AlEXVVLlKx/jidhArdJoiTPSH5OsnQ5IfikEcmakhO7C/X5ZOLlRcnLdHKm5OGod4n5Et4HqvbbeeD5xbKqcNHlPguYbk22X5QAnoHj1DjBCoOClXZD/dRXj8pyCWB5+Sidzplp5+/Tk6B5pj7HDwjZvMFVvfWXsn+7sO8mP1bNHc7DaRz1V8rLT0rOWElzRU2x78pzTFh664tWxrx+iTr9O6yi/0MK1rhAnJ+ktReGzoew+tzFDm1hp3fRETog6QZkiKM2JWp0opGupi0b3/XuKjT/TAckdQEudMsMrPApnXqKABD9J6PsmNZhDWnAYLCQbEm6RtZHcrBv7wiPq2snaZI5hWStp8OVsCl2TcmvV/OvwOmqe2VRNcB94DuBOlnHSWSROFkzXS454XoZZxGfBL2+Du6r88Lzi/kuwrJ2NaaBPRcmD3pc9AIZlQBtjJxVElljJkMY+5/xBTyN5WGu6yLOt790NkgEHfubrpCb5UEmP/Na9n/4SbpdWzlznKxgkRQPfn38qL2PFSdnLKCsr2tJWl4VUJ+Pke53U7DGBeOcJM0dNy3WgcturDd3Y8d3OZGurUlrfU0mIOoBJtVjTHhDxNux4DR89Vxk5ECY5GuSjl+TjQ0P/pVQndvTNkmJaF2NOIG6+GTtWfngKVbXStg8xT19SjxKJG49JZ6+ca2fztRnr0HYPI0V6mgtHOv/9IFtaxOOfUmH4ivrOMHEMCeanNg9TLdqte2kW0XIVeJpPX2UsyBPn4eJ3J/H1zgZbC0XDiVrvTgbOEHbzGDx+OUNNRMXEjX2e+FiPyRbT2tCTIeLEIx9rjoLlJwty/TKY1vtOjGXN3/5WIDQpayAoFcxXihhzHBcsF+7tDgeQPxFP+N/kCrA7rc2Nzc/TsEaF4zzr6S5F7XDlntwal9yZ+OorMkJDh1DVtdkCDnqdOUIcfyMRSRN+qJ4p3RkwQRYqnEJI7Zq62nEhPDPSVJOjNZ5o+jEjY6tcWZSoFxhD/SaNAm7PB3O71ub+GlxxulqG4TNFTbT+5Ezq6CCorzspxlOoJw8nGBtMrJT3C6cbCIhzwvT1vNhvjnh5uTr8VEiaVPcNkeu8304D27vB3sn2Z8Xl53/o8e8sZDrud1GztMuiJr31KSwOybIg3OcznPM0fI0fyL2tKqw/HKYPVH6lof3B+9r2g9B0Fz5Tp3CRn/3A9dVJeN0IyYF/pV0itvHAseB9+nYx30FTSxR3z/Y2dn5w+SvcQm4GJKmFJ3YezaR4qhFR0AvEVnfkPHGlhx3+3II/ZCdgSbJcgpV/X0eOJBOBauX/1WUPo1UF+u7+OE/BwxPN6UjT3NTJw8dnatrnhIfJrIuiXpPr1uXZG3XsJWo93la3K5fl6fER7a6TqfDnxWwHbV90yTCSYUTTJScsE8St89J28m3SmK8l0u/1y+Kw/dT1FXBJ2L2E79HweUiEPPzPC8q78eLuA3exvO2i/pSbK7iKprkDOH13ckouVGXbNhe2mZp5a1hBO3HSoeX7vTeTvF0zHsqsO8UfU9XzuWBKm/40j7NVXMi6Ci89qwuyJlfAmRa5sGbyJin90vvt1OiMfOB/vNDOPWrPy8ZjXv37p2h2xi0z2FPYtibQruu7doWOnIb0pkMpTk4lPHdu3L0wx/Lp3/9jrz/7e/IJ9/9Sxn8+IdyY3AsW6Oh9EFAbWRDom+S7DVzKwOcJGN0mhGyHiJiMG6oHMHueNKUIxxVHnbbcrTWk9UX78jG516XlS9+SeSVV+Xw+i0Z4IBgxDy1blY/9SEv07Dg1CktWsGOqq4Fynj38F8d/CWdplHb5J+C2xH0c6CU5EPh5zV18oeojoNJ7TBIsZ28VtTuGEk4ceiBgRZbDuZnAYtIJ8a5OPlFEqTfz3a4PoJhv7kvj/f0MS4X3x+xL3hcRIynf5EswjybqvK8btaHpvuh62K6qnxzuE1eXg6Pj3aL0lTFzeo8zPZNXgXbhPaYR7CfuD958MsPSSgHI4JzjOZn/54qeTQSHuxjkrVapL6gExWBMtVhQUb/6jKsheNfxe2ptvy97dXPMk1teh3bpqONErWL7iek0DnE9rsvDpgFk/HHkmtA46bAOlltl4DlQWA7hpC3r1279k1V1Lg0nJuk1U37nWHSHrsobwdzkm4MjmSCFeLkZx/JvXd/ID/9i7+UD771LXn4t38jNw8eyg6IehUDp43+ryQNAtYsLUMdFiN0LiVpKAbQHY+bEBA1SlKS7rTleL0Lkn5OSbr/hS+CpF+Toxs3C5LmiYOUs/6SpO0ktf1onEUrYn8u4lznkVTDr1FFAnM9rPFJLJxOjRd6Vaufg9ImThCtZwd4HAmaR8OdDleBJGqKT6zlO3d9kq2C6+fFP2mIE1+E6+m6OOjn9vukPQRJx0sLDsb7ZQcn4gjqPA/Gedj9PrF6W3ucxzs8Pu43ulWyCLlNXl8HbWLdrP9MC/Uxfcx3HtxmXrkOj492i9JUxU3rpuPn5cU2Jznz7NQI+3yCsJ7pAlvTtXzQhhx8/E+brPnBRglN8079SUk6kbICCWiiLhObaAqeAaOJJZlpdw1zbmAciZdzAeYBxlFH18e3jXGm97qmGrA41MvqVqoM5ltmP87C05iL/P/Nzs7Ov9RAjUvFOUm63HH6th3Af0uSHklrDKI+OBC590Du//gn8t5f/ZW8/6d/Knt/+R3ZvvuJbB/syzpW0h0k5ipaSRp+zSu5JGneZIbDt0TSIGgl6ZYcN9tYScNdkqRTt4ZworatKDquuq5TjQGBGGRYs1Qv4pI4cn8ZP+2qqF8tS50PPlObA70PVF6L0lOuStQ+cOMka/l4Onc9DxePI6L/aYFP1u46oj4SLN1oS10kcI9jW3mYNp7W/R52W0eMi0KbqvaPeu6vRXC7PB+vRwTzKvvNNFF7OM/HUZVfjpNsPD7aLUqzrJ3DbHI72z8kab7nYDQcTO0PupYmpcPmF20AleaZhH/pn0b8gR9tpoMVwgjobSax/aZVArRtlWDL9nZ/3A/0e5zmy39Ni3j3UzTXVCcVlmUu4yuR1J76ZLid9vtvbW9vfwN516/+fAQ4F0nrDksuYUTtGp7unoB47bR3a4D9uX8gu+9/IB/+7d/JB3/2p/Lgf/uWrPzkR7Lx4J5sYBLsxpU0stGckstVNGUA/wB2StI81Q0pSbonqy/dkY03QNJf/JI09HT3siSNH/q006dtUF0Co9QyAZFqpUkQk8SR+8t4ujZoC73qkj3zsx9zk06dZM9Ba6e+MYBBzFxNt9sc2HZ0bYOYdmbvecdJgGmLCSDYuDsPy9pddfgk5pOzh22iLuGTeNUqm6Au5uH2Ho6Idrnf491lXI64n6qQ7xu6nmcOxvklE+8HucxDnue8Mog8LtYpxi3Kg6iyrU7DbS/blNDW0AkF7Yr5iCvoweBID74m6S1dfN7Y2jyJ3kQGoL78KwY73cIP0bb2F6DYWNI4d9VfkjTjKf5iEbazurCh309Xx/1AsTIBZpnAIsogKbqonG2/xocEEUk9N34GbtfYQ32+vrm5+U5S1LhknIOky51rHdR8yoXo5E10ErsuLdKBrsUJCUR9+MldufeDH8on//lbcv8//YnI33xXej/7UDYwYDojrsDRQReSNFfSjXS6GySNFMc83c1r0tlKmiR9dOMGSHoFK3Ak5qMTxR9rHUmav+rRcPKWKPylnbn0Ik0Sh/uja366GUkXcSWg4U/pN4/a+YBWFcMcyDroTW+6Ml/XucTJwSXGz0O0ieU/qcgne7pxcidcR6kiTrePNi4eF9soxlW5uVCf57OozRm3rF3c/9qHMpkHrw8R/TmWjVtk56iyXzb/dDgNsI35LgInaa6kQdBO0rxpTCBcIOoikTeIsR0wfnRi09kpCccMZzfe/2E2JGNtc45vHeOp/VVnft8/M+2e0qpUjN0C2JS09UmI6HqsuchF3Rl41ebFz8DtGr+NVfT/lAI1HgHOQNJpZxkbF7AgsiK7wm2g0+spbwSVpKFtgISP9x7K3oc/k4d/+R3Z/09/Kgd/9h+l8aO/l7WDQ2kjngOgyQNZZKi8ivTMEbytp7sxrBJJY+VMooY9V9IHHZD0Bkn6jmwqSX9BbxwrT3dj0OgLCqxbFiRNIVHrQIDYv9mZZwq2nR5nxj6g4mByf3TNT5cDeDqdxTkQNkeRQtODF3lwItLJCNHU8UaS4kicdvD7II/iEwMniekb0Cx+HjxdLk8LFk3+RVtXIKajVJ0aJ6rI18X1w3Rq3cX1jkX7x+NsP9LNJvgAqu3Mix3c0ZYHdq6bt1+Zn28Xthj+5E2w8kxf2lUjj19kH+OWzrew4zg3kIhJzoOhkbRdk+b+QFtDsATARhwn4QOiaBse3OsBPtoGxNxudjHWOmijDnJMRN3g3GIHu0rQ6pbCP68EbfxaMw+uGdY/2qZ4Nac+iaLYLHhUVW5f6br/BKQsWe5y4H6Xf7+zs/MrSVHjEeGMJA2pSFV+BQYCktbvysCrx5pwOexHRwM5evBARt/7Ozn+82/Jvf/v/0eO3/kb6dy/J63jISkaq24rhTlpVhDwsd00RkF4kFbSx8jdTnfnK2mQ9KuvFCQ9ZAYYUCR/2wInaB4tI+wDIblTugAj6Wl7H0jR3v3RNf+0GyUCGv5M+d1OCTiRtL7sJE1GFlfaRZL2SZd+gmE/mnfxdFXwPDxddBelq0KV7WnSXyYWEcAycbpP0sTv5Mptoz7GeZhCuJ4k7TeqOWF7PsS8dmI2FsV9YXalcB8lG9riTy2h9H3qtr5f6XdrQ5kv4fXOwXiLKrdtHtzOscg+xi2dr9vR5YE4XBLxaMRHGg9kCHeid3hDJiZGzocYIMfYFpI0thcH9/wOQKPRBUGvSLezDlnFWOupzogaokTNRsLYZDspV7O9rG0VjE7heNCtek4uKZ7/jiItETdd51oiutFgAVKWWtYSQNN93Gq136pfWvLocfaVdETBXBz+1lH05QBwSdKNsQ0QdojJCBPU4aG0/uE9Gf71d+Vn/+sfy4O/+I4M339fmgcH0oVtF7YtJx8I3RHy1pNRUA0hvCat16YxEo5aIGiQ9PHaiqx+5nmQ9Gel98W3ipX0MV9Dytf6YfWNaYhjR+tmdYSg+kVnDZunAyj5FRpwu9L1QRTdxTqrAUOmt0m0gNvpLwCPp9cVD+NTJNumuGs0/Wo0fvLJN8J1TrQuHpfD88kJ2sXj3dZRpSPm2XJ7cttlcNLEHXFS/p5XbjevjKinP66APY4uxXUuDvqdmF0YHunpWNomwxysosbxh/uAftsXJhbW/5CHe93OLo9wX3pfMf1svnRDkQmI4c8UtFcGm2lMb5O1RbDP80rGeZtNIyRiFMTqwIMcjHO6kyMZjw7Qtg9lNHgo4+E+og5U35gcYmxhRmlBSNL8DC9mizHId8QD/OYa+v2OrK7ckV73OmzWkG8fohf1UDzJmYIgkUhYoa75Qy0tnv9utwQKy7hDFTGcxxGhjOTV/bYEGo3Jr2xtXfv3KVjjEeLiSFrVzIrDggSYBAOJgjFigLeBCaj78Ucy+ft35ZM/+Y/yyXe+LQ/e/b7IvXvSwyqijyPbNlcPPP2k14swuSEpBRyvJE2CVkEpRy0QNUl6dVXWXvyMrL9Bkv6CTNJKmiQ94qnucVsp2lb1rB8J2uta9NoC6sXgMbdQuEfjzCndef5Zl/majQUZcsCXAuowqHYUI8QppMnKfz2+TGOSIxKsuxExnbtVaVzycC5EdN3viOE8bhFmJ+tq0K4q32XTO3J7hl3n5BxJOsbHsOsIt1diDiSveUSS9uqncMq1iPft09+KJkSrq1tklwyZjuKXSTQxHRjSRtMxjuaOEChiXId0qFVZkIPxHpcQ22YKsFXzOfEz9gqkoBrCaP06FOYQvdaM+aQxOcDB+h68D2R4fE+Gh58g/EBasg95KG0QdLcDSm4NpQWSHmK8jZodFQFBtzrPydraa9Lrv4jm2EK+KyiKp70pWHGz+CTWFmxXcx30ec11f5VRCVXbFVAkzu1iuCoPFpQKm3YWAu34P+3s7NQvLXlMOMeNY4TvYneZVRTGYGJMQQ4q1Q5H0rt/X1o//ans/fVfySdYSf+MLzf54APpPNyT1dGxdHgKajTA7MXBhckKCbmKVjcR9FBJGqtp8O8Rn5NeW8VK+kWspD8nXSXpl+Xw5g0ZdFaQlqe6sfrDQCJJs15G1CYRHvYBpI5uonuC0EkgSRE+4bk/ukTpNzsGY7zpkxeIeZg/5l/GO2K4tJu2IaibF+9x0SaH63NbJ3In7Xnk7Wl9so06d6sn4hJuk+cR4XF08/g8f8+rKh9inj2lINXMT4nwsMdR3N7TFICXQVOldPoLMG3hNZ/Wm/oQlxJrOG5Xvo0MF5po564fICIjf+SSkYU3pPH6qEMbDREcXR5H1wxKe7a9egHTRRuLz+0tbOVDwJC6aKa9nolIp7Lhthr7GP/3MYncBUF/KId7P5Xm6FPpNnel3diTfvtY1voN6XXGIOmxDFttGZCk2z2R7i1p916VlfUvgqRfR62uobw15O2nvI2kef8MP9PriO1CxHDhp+PbVKxoqpHMgLKMEtO66aI9MKVcCLThO8fHx1+/ffv2XlLVeMQ4J0kTcYczK8/OXI1Nakw/2sEamIj6+w+l+8knMvjxj+Te3/y1/MO3/1z2fvADmWCF3T/cl87gSJrDYwygodozCyVpkjPcYiWNAgbgRl9Jr774kmy88bl0uttI+rgLkh6ToI2o9TEv5Mjr0XTLOjsQh18fQOrgp5gEVE1XPQWcjIh5LpH7XSKq7Kft6M91hhh2f25D5HF0fbKLOvefBLel5EQdxRH9jpPi54H1jm4V5sVV6U+TD8NOrpFsZwg3wPXRdZkG2gCqUg0bc0o/fTFdjHM/3aw557ZvtNX0hHtCmiov84xlzoHWzu1UA99UgkKbXIPbzLYTgf7FmpCkyZY00ZU0D+V5fXkgrcku5pO7mEQ+kuP9f5DD3R9La/yx9JoPpNN4IP3OUDbXOtLvNqTVboCc+zJsr8q4uwqSvgOSfk26q29Jp/sa5jOQ9ISnvLGKnvB0d6sg6CmSZp0S8jbXcFRhu04iaUJzn9vAoeyp4jwwXYd5QBsPUb9vbG9vfyupajwGXABJE77TmZVnZy5j1IcfjcWPkvTxkfQf7op8+rHs/f278uGff1s+fecd2Qdpt+/fkw5IvHV8LN3hQNq8uQNpfSVtN45hBQ33GPpjDCaupAdra1hJk6TfkJUvvKkk7Y9g+Upav2KDWmEYowPb6W6vq4Nx6qYebi6E/97rdXAlf8KjJenTp80R4/L4qMvjTgLt5xE0JYJhn3Cjn8htF2Hx5G2YF1elP00+DFOqCNplHhi3eDstTrNI2RS0Bsf9U2UssMvhZRfpaUsvxoXWjaMB7kw5SMa4ShRZJU8FpsorEyTAE0iOKOwB90dd0YZ8igOH3sXjlmozgAYH+41jkPQDaYw+lvHRByDp95Sk2+OPpNe4j5X0rqx0x7K50cdKuSPtbkcm7Q0Q9JZM+lvS7D0nze4rIOrXpdF+Aft4G3mvopRyJT1uNoyky42Zaae4v9XvQU3C1jiZpIm4/bOwuOmu5YEp5SL8SxD0v0n+Go8Jdn723GCH8A7DDlBKWpPi31x2Sn3ZRgdHnms4Or11Q3ovvSDXX39JNl98XtrXr8lodU0G7R4OiEGs46Z0Ri0TrIZbCPPub72uDNGBqJthg4SbxDD/WhiobRxRd1RwvIvD3LYKLJmWVabMoKy/CQFDDAoOjMokzzi0XZLEcBW0DySJmGd/EmKZVfC6VMXnunl2jhjntrk4quJyicjbowD6L/+muuNZwSIhXn5+YLG0jOz6+TDc6FYIDqor9Rcg9qGZaV2sB5+B5qdixzii55UyHtRjQ7HJduNYg6e9J7yMdoSj/kPML5DRUSEy4rPTtG7KqNGTcWsdhLwj7c5zWD0/L93eLWmCuKUBAsf+4ml/e6oF5WAa8hnvUSCOo2pJhmfDN7e2tn4v+Ws8RlwQSZ8S6DyTFrpzG6S60pP2tW1Ze/lF2Xr1Zdl44QVp71yTcX9Vb9aYTDoYSG1p8nS1CugX5MvXh3LyokywOuarU/gi0ok+BmFH0rRpuYCczW8bzf7rbg6O6xrLIyebKnDS4Mqad4VHcZ2vvKPMTjrVcpKtx1fZnaYcSrSn3yWGPX5aUkNkYNy0q840LrGTkr6csF1Um/Kft29L29JfCEhuyh8lxrsbRN+hTRdxdFWHg4LoLhJLwzpxXkhSNCBXqCBqip5FM+JukpJBtDzoZ2OPJ20ZTbog6VVMI5vSaF2XVucOVta3QdbXEIYeCwgjaSThRKKJIVX76rHhzJW5h7b8dfRJvtGlxmPGJZI0O0guJYYYHIMJ72IdSoOnll64IxuffVVufPY1WblzR2RzU4bdVRk2uxhCEAwcPquoVaarp63hgpSVnCEjXhPiKSddUVuZuuJOK2+OIcd0bWbh5iY20IuzAklfA+3AGXEBPJ4kRALT941D/BORVZIT+UnCfOlW5XWSnDZdbu91iP4qscebZsUIvOyNZXOWfU0RvBcC69gqU/sQ5Xid9EYxPkaUHsuicFvy+rs7I/xbRpdkumwIFawS45JbJRaX4jEn2A1unBvSfJHyUSfZ6bY0sd+4f5rYd1gQtFo96Psg3j7mkjXIBqaZHaykb2D1jBV06wammy1ksCJjkjTy4GNWzFObUl37uzrgRp8OaJ/f3tnZ4Wcoa1wBsAdb506dnfBwFNe7WyUWN5ufw3XswjymHaJ03vQ16ralsb4mK7duyebLL8v2a6/JxksvS+fGDRmvb8pRt28vJOn0ZNzmEW5b3zpGYpZGF2ORp55A0iRqDLhxuyM45IWeBG7PLcYbOsxfig6uKKxkcAu4LuEqDcWrgqr9TsQ+4f4ocaKfO+nPkWXs59nkeoYX5efxLjkZx7SErep0qzVs7jwh3L18KJlknRg1Tz6iuofTRrfR3QphNlX6XObbLd6nWo+pMFyvT3Q1xsS2BvMGDvLHevaNc8cKZBV6rI4na9BtGjF3bkird1ulCWm0b4KUr2HeWsc8w4UD0qMMmzPQkhRo7a735U95l/vA0mn4QhBr4C1AnFizP9za2vqD5K9xBdC0Dm4oO/wsXD8vnrC46fxyuE6/D40JbdCCtNHhsbJqbm3KygvPy85nX4e8Af9npHHtugzWNuSovyKDXg9E3ZERJkO+m2zcABk3exhkPZFWF4OIN3rwUQkICF1adt2IBwT6MhQcEPDAYIRlNaUgaMRPSdJxU4pwpkveZx7cn1FyzNM7Ylzuv0i5jDxdIjG7n72EK1QXw/x2MDDexXFSmnPAq5WALUg+IovMMG2LcNp+/XP/IlnWrkKmyot6uhqpJuqoJsUxZM9ztEDSnDtWpN3dwjSxjRXyNuaLHch1aXZugZyfk/bK8xDeLHYbeiwYGltYHKwaSevpbs5BmMuQsxE0bxdDiEWdAkrNaG66F4u8IidW7D301d9M/hpXBLqSfhwg6Y2aDZBuSwaQY8h4bRVj4YasvfSiraZfeVV6zz0v461tOcZKmm8WG7axWoZwpUxS5g0cStTtFTir0gCZN2BrpM2jXQ4k3nHJ71FPQNIUlo3BBeGwqBQOPoi7kdCLvq6BGqfBLHFNo2ryXSSXhaqy5km0d0xvHvVLCDuYIuovGBVFFHX3OAAa/ZvBSX0+5On+RaJl+1+qhybFWDXXwzF+nqQ8U/b+S+jlKjXAoAfBtjFf9Pubsr5xSzY278ja+nPSW7kjnZXb0uk/B5cE/bySdQOkPQZ5DxubWBysQHogasxXmFt0EYC6Umw1bX8EaqR/08jCNHW5FLA8l/nAeBxCfn1nZ+deUtW4InhsJM0RxWs6Y4iujEm+WCnLxoZ0bt6S1Rc/I5uvvSKrr7wk7edvy3hnS45WevY8NF9cghX1EVbgR1xZ9/vSWN+Q9va2dLa2pLm2JtIDSYPUy+vI1kljd507NmDg+hiv9p4YmEqb9HO4p8ZTDBLExeEi85qDVERlvRcV/9j69inbRM2VltVN/xAesGNOaPWxWt6Q3ioWBFsvyNr2K5BXZXXrVemvvyLdtRdB0C8kgr6BA/4tpFsDMfd1Fc3LanxVqB/8p1Ig/D0BIPKrCPSFfw2C/uMUrHGF8FhI2iYHO8ps4q+h13fQ8VsdGfNU9camtG/dkvXXXpb1z78mvc+9Io0Xb8no2gaIuisHIOr9Xkv2em3ZW+nI8daaNG7uSP/5W9K7fUPa17ZEVvsyaXPzUMoY4wzCx7H4VS76VeBnVXSFHOQk2IA0qJvSuO5Zha1mSqnCSfFPD7h9Z9nGR9OLvP1n9kdWPGL072zb8gjBehd1J0HzLm6+wMSVdqrbLpGtSbO3I53V56S/hYXA9huyuvOWrF77gqxsvwmSflU6vc9Iq31LGs0tzAm8UcxObY/QTnYtmqfNIZgw8ncXaonaXB5K4gRNt0oK20cLrKD//fb29v+YgjWuGBr379+/1F5RfVoTugZfXj9SVwfTeKKfqmwPJtIaorvvH4jcvSf7778v9374Q7n3ve/J7g9+IIfv/4Mc3HsgB8cjGfJuzI0tWcHKu3/7lnTu3JQupHPjul7fHq+sygDEP0o3kNmd4BxgPH2N4169Ll2enorQaSlNXMUEBuiEZr40uWkg2fOAw3R52jwPh+VhElFln9t5OOqI3Ca6ETEuj4+6PG4eor1LvMGKd0B7mHHeN6r7yHJYNo9F8ecp3+HPD/M53eHQntu1d3Cjdy2bPewWrcamtjWZuf3UNmRxdOblG9PFfHOoOpYB0H6Z+lZhYX3VnU47U8+IIsj+h343aWG0cyxSkCvnmsZQXb51rA23B67ewAH+9vqKdDEH8M2G+o5v9lvez9Lp4qi+J+NmD/NHV4YN3rDK1XOaOyAsjU+N8FFPin7FisI6cL4hvG5UM8D8LVCBbLseAdCW34fz9fo099XFYyNpu8HCSBrdHp0cAwUjoIlgExNbazCS1vGRDO/fk4MPPpC9d78v9//u7+Te978vux99IgdHQ5GVDeldvylbL3xG1p5/TrpYRTe2N2W0uiLDdkcGGFQDPQLmgLEVO0cLr0XrjWQQH3ARPoQi6TimdDrg4KgGJdQkXbguTtD5HdCE943qPrIcls1jUfx5ync4SZOcXUjSzHrp7Gm7YKKe2tZk5vZT25DF0ZmXb0wX882h6lgGQPtl6luFhfVVdzrtTD0jNJj63iSNQR3v/COpppu6lKT5Tm6Rbqcpm+trcmN7GyQNSscCoUVj9Fk7jW3zBm9uHUJ4oG/6cs7gtEHh+xeMpBlO9dCSq7HseLpsoB0P4XwDBP1t09S4inhMJE0YSStZ41dPFrGzk6hJ0pjwOpjkGiDq0e6uHL//U3mAlfTHf/s9ufezj+QQJN7f3JHNO8/LzmdA0rdvSmt7S446LdkbjeXhYCAHWNEM+FIEPaq1o2sbhE7S9shEGldToCqSjkPJx3ylP0U/yyRdld5XzU87STO9vnwDK7Hpt19xJZ2MTgTaD9VQosrrk5p2aluTiRPb1DZkcXQ2Cq3zAAAbLklEQVQKf4aYLuabQ9WxDID28/IlpuqUYWF91Z1OO1PPKXgDoc8ypAMa/mTGM2Z2UxdPgWMxQJLuYhW9sS43r12XLgiYZ/LYN9lvRyDsdJ5PiZlEba/7ZBHIRYtD5qgHy9CVNDS2kmZcUaMKcFwl7wzmp7oMoB1/AwT971KwxhXF4yNpHUF8ZIFuSdImJGnIZCxtvsoPhDt5cF8OP/xQ7v74PXlw964cDYayurUjWzdvy+bNG9IDQU/6PdmD7d39fbn/8KHsHx3LkCscvvyER8scRBghnDfjETHVER6sIin6GeKv+ixgzjNK0vPiI0nHl308TSTNtBQjaZ7u5mraXl3pK+mTkdoPtmbPn5DQo1Nm6qZoGz9lnCKLo1P4M8R0Md8cqo5lALSfly8xVacMC+ur7nTamXoW8L5nrk4ryfU3mukLR0jU1COihXC325WtjQ25fu2a9NodXXfzW9o0sn1ps5M9BYLZCX2c6Y3sCfu17+TTxXihFmqrSTVsqMyzWJTywvE/b29v149bPQG4dJKeD+3yacCVVWBX5wCzzu+nwcfSwqpYjo5kCAI+OjiQY5B0t78qvdU1aemd3C0Zoo/vHoCg9/bkAUj6APacNHUYYXTwVJjDj4op81BFUvTrUTPz5K85Cq6kXZenzfNw0O8SUWWf23k46ojcJroRMS6Pj7o8rgrR3idRhp2Yn1aSRmqb0BNB09X3S4+GMl6KpNFmxVEix0Py6phIgRQ9ta0pqqCMWFAWR6fwZ4jpYr45VB3LAGg/L19iqk4ZFtZX3em0i/KyNkzeorGwP3CgxHeM6/exIfr2NHjb7Zb0+31ZX1tXol5ZWZEO5w995zfs0zimsa6cmV8qwoqZrQtLpZRx0cZiToSOH9RxWfuz49ubm5vfwPjk6e4aVxwlaz1yeLemsBoudtSq14MaGDjNlt78ddzry3BjS+TWbem88BnpvfiSdJ67IzgUltHGugww0Aadrl6L5iNdfLTLn5HmHGiCaQCunq5ycp4dbwqaRLdAsC/iqnQ15iJOuIsn36sPqz76VdqMYnvgnLxpi3oL4+retDSmmooNbwcQehCOuCbmAQpfBdpq8YDR3kioZ9UgvGubp7ddbN6wfaC/lg0X5HZ6W93kTzYlEEH4HOPhpXFa+1PhHg4kf7Um6CcHj5GkCRsEUdKJbx0gRrJcITflGHII4j3AwDrs9mSII2E+I32Io+Mj6Ict2PLNZSBowSAU2BWnqCCE+W3gmi7FuFESH3DRjeLJCgOiSldjLkhmTzpBO7gZxfZwk868WXnn8R5Xd6rFSA2uzaQ7Q/cFz+To5RbMCxS+L77T7cKl2LvjlaiRZMRT4yRl3lWm5Bx3pYWdqE38z/QzcOWpifq09qcD2uXXdur3cj9ReMwkvSQ4aArBcStcfu5yioSTLp5SZVjTOHSU2WGADwIdZJkU4yO6ZZIaZ4Tut7g/atS4MKQBqmOcYSPodgerZpAxybmHA/vVlRVZXV2VXq9XPBJI8PjKSBeJi4mAmNdfp4x8aqlGEUHXZRlE+2XTLMS/3t7e/n8nf40nBE8ESftwMNErzOiz6LTjsUx4QZBHzVDpKS0MukJICrStwDx9gTQm8oF3UrqnZXV4Fiwi4WeGoC9j9z+7XepM0PNk6GoNrIqVoLFq5o1ivA69AoLmNWiSNPWcJ6xfpjTspzrKva9WNb7HEdG/AHMZPOIkm2XymIv/sLm5Wb+w5AnEk7GSDogTPW/SofipRifISAh5XAQtFomjSldjPmL7E3m4xiJ4O7G/hj57rvn5yQOHa8WQXRpK1AD7HcmYpJyLnu5G/NT8gObX/mreClRpS+v56YC5ERGsx0lyaryHbfo1SP196CcQTyRJU9wfwTBPdeeDsrj+lNkvAi1VFqSJxF9VpyrdaXERedR4hDj3blo0CVdl/uz0C46BOA6cXH0cMo4rY84BHO++gvZ5gH6fC/yyWJ6n0bN6khPbN/rngTbzpHQeFdA2/HDGr2IV/XFS1XjCoJ+qfBziqIpbJA4P++kqj+PA42DkKa319XWVtbU1HaQ+KB2erkrwY25mV4Vo5+48nYeJ6K9CTBvdpwE+sdYAiguaUXL4vqeb9wPX5fonFMXmlyTMvh/F9d6PqONcQAIuTm1jDvBT29Q5OeulsGzeUH/efh7HP7U1lVmGP9fzp0wx/w92ZZog6e+C8dvb29vfSv4aTyAaDx48qJoRHgl8gJ0FnpaudXrr3AzzJRJ8VpVyfHw8I/YmqPI0eUpoLpHy8jzLwWeI+twfw1WuY5Etkftj2OH6PC6G3Z/bEDEuj4+6PK4KtOHERxRtCnBS9FWNT5BEtDkPPJ+T8lsUf566MC1ffuHPSPM52yHfODayl5mcCqiG1qSoT2x33o1BPfssw2ZsOiYx1/XmKzylP0PcdvVXm5k62BK0n5cvEfPOMROXgppfka/LdD9kWrY14f0u9jO6TshRFwm6Cujx5tG6eEgDwfV94q7py/rid6nrz2cFy/WyFwPt9Acg6F9PwRpPKB7r6e5lJv95YNoqYqCOg5FHz7yLk6vouKKm6MsLMHCZVuvASYGSE3cFvM5evvsdi9I6on1VHtFf41kD+k+x+70vxf6Q/Hzg/2lC2px8qzicfEz6PSiRoDnWOZY53uPq2YU6J+lFBH06VOwPBfz6n2/Fowfa67tHR0e/lYI1nmA8VpK+KHCw5iTHwcgB7Ke+SNgbGxuyubmpLsMcuLTlVDjmJJDEJ4UaFwNvzyg1zgg23TPSfOwmJrMEzfGdkzPHtBOzn+KmDcVX0flcEYGeqX/E46fZc2EP8qu3b9+mW+MJx1NB0vPgZE0y5qDlAOZKmoPZBzQHcjGAwyCeN5AjLoJsPI+YV1W+F1HWaXHaMh9HHa8cLrMJls27outWre6u9P7KquZj0sdzvO4cyZl6J+f8FDflWQDa6de3t7f5CcoaTwGe+l7rA5uDlYOWg9dX1n4KnAOcJB4H9jIkfVHwyZJu7s/lUeO05T+OOtaoALoviVnJmV2ZTiK6R9m3zwr0Nu1LrGok5qrT2r5y9lVzJOd52/uktMNpgTb7vc3NzT9KwRpPAR7rjWPE45jUWSZv6uENPgcHBypHR0fFTWUu8dqXw/3RXUZHVNk5op+Yly7X5zoit4luREybx8fwPH8E9VV5+AQbD37m5XEWeP85qR8tij9PH2TaeOOY9h29ccz60KmAapCc3G8o20pVbpMCbl9ug7tA8hZ5BtA+3+4iPGtuKo2nsE5Mr7+MqUSef8TcOOgZp+NvMkafKftPJGF3XdjP/GB8Uf+au80B6KGISIECrpiXN+I1yuwWtcvZ4WXP3T6+sOSXsf3189BPEZ6N8z8ZOJh55M1VNK9Rb21t6XVqrqzjqtqPxinLEstpJoirgMuuU2yPq7j958f0/r7A449qeP6XVc7MLqIiCpG7Z0XM1yUB28e+wzHY6ZSXq/xSlZ/aPus4PRGnzebU5dL+tEK4Ow2MrXcODw/54YyaoJ8yPPaV9OOCD2Zf/ejnBbECio9quY7xdP3GFaal+KQQhaAbCcn1jtw2uo4YjjZVdjE+uo487KhKS+S6GFcFj2d7OKijUMdJNK52TsrvNPB2Ps8BwHnSchXN9LryiyvpIdzxst+TToBtsQKbSmftZSoahXVaKmBq5Za8qov+ANa5aDu3mzZBsRVKBlEdS8o86FbB4ooy4HoaC6sDFJ4pKDmnFXO3N/86s/czF2KZ/uX1WgR+I3pe/XyfGGCTgtqWc9NEnFzHWVSnwbZ8gL73jfrDGU8nnlmSzuEE7ETtz1i7S70TNgd4PimcNEHk+jxNjK+ydXeZuNyGWKSrSkd/lX4e3D6moUSSphttLgKRBM6K86a1091G0mMQ83Bg/UR1p8katjbJm38a5XPSUya+/a4kivjScCoeiO1WbH80KZ71nU4XUeahToAp2B6MK/JnLdTLn+m+5q73Gb3+DCnImR/KQP9xgnY7T5ejShdR1mk+UBv8VtnleZc2ZTvPy39xveZjbro9bMs/3dra+pMUrvGUoSbpAA5cTiycXJ2USdK8Xu2raopNPmYbBzv9PjnMcyOoc71POERuG/PI4wjXR7sci3QxLuqq4ufB7WMayrNB0tZn6FKsnxhJnypr2OZkGlHUs3A0wQyKNikNS39CYQM3z1dxCpLO4Xna9pc2+X6PfcT7iQlvErNXerLftPn953a5eo5p52FRHDGv7udHyrfqhSYTr9PF9X/g/7i5ufmHyV/jKURN0hXwydbJmgQdSZp6F7fjoKffESeRRROKx+U2Vf7cdTDs4uEc83S5Ps8jd+eB8T6BEgy77tkiafYZCPsH3FNlDducTCOKehaOJphB1M/40+qQeXl+eb6KCyZp7wu+/128f8Q+QperZwrjmy1IY5qgT8JJNvPqfn6kfOeS9MX1feBfgqD/TfLXeEpRk/QccBDbpGsTMMVJOpJ19NPWJyiHTxY+KeVwfR4XdblLVNkvmsQW6WLcIh0R/RHUu8SwT8L1SnoJwNaItBpFPQtHE8ygyCPaJVgW3kfpUlcYlrgAkvbxEPuBkm4mOUFHl/HeX07Tb06ynVf38yPle/kk/e9A0L+R/DWeYtQkvQD5ZMNJ14k5uvmpcJcq5BMOXZeIqMtdokrHCY2IOsc8Xa73cNTP80dQ7xLD+SQcbS4CPtmeZ9I9b1rua/YD3+/WF85K0slTgaKehVMkqETRNpmRqvGjf3SzfBUXQNIU7wPc/5F4o1ulo+t95Sz95aQ08+p+fqR8L5GkUfc/BkH/U2xjfSf3M4CapE+AD2afdHxCjuIETbJ2nU/Yns7zqZp0cp37oxvjiSodJzYi1xOLdDFukY6I/gjqPS7WwyfdmqSXAGzRU1JgFkU9C0cTzEXRNhVGk3RHG+Nop7ZTZgjobopK2tl+LeqSIe7bfP/76WuGXRh2cXu6nk/M7zQ4Kd28+p8fKd+5JE2cbZsI1Psd9DHeyX0vqWo85ahJ+hTwyczJ1yfnKnHi9ombQsTJo2qiyCcnurmOWFbnqLJzMFylcyxK64h5cKIlGKbfJ2m60e4i4G1Y1ZbL4rxpvR/4fvZ9zxecnDZvM49pyrYq8ioceKJpBrdXuwUgYdO2ELeP/uQyPu6/uD8jwfp+d5m3kqY4Yl455unn4bT2Ed5u58OiPM5WN9TrA8gv1q/8fLZQk/QZoBNZEk7K0e8TNifpfGVNm3npHT655BPWafxR51gmDYV1ifFElX0OT0/4xMuwT8jPJkn7jVPLb+9sXcq0RVzhwJObB7i92k2B+wBOUPt28C1f9GtauoVR0gH5vvZ97G7uj+L23jfoxnwdriOiflmcJY0jln12zMvjbPVCnQ6xTf90c3Pzm0lV4xlBTdLnRD6gGY4TtU/WPoF7PCXqKYRPLnSrJppFutyNiLoq+zxNHnYs0nscJ1+CYZ+sn22SXh6lfWwj8xdxhQPPguzdviRa5pTypeNq+H07StcPHsu0np+TK8X3bRTX0S6Kp3G5TJwnf9/OqwRsz69tbGz8LylY4xlCTdKXAJ/oKJyoczKOcT6Zxwnd3aqJJtd5mG7054i63I5uniYPOxbpPY4TMsEw/TVJL49pe28nc4u4woFnQfYWHynaoLnhh/mZIJz85ada/aCRMr1vfb/6vvU3gUWSdjsXhgnP57JxnnKKdr46+FdYQf+PyV/jGUNN0peEcgJMk1+awKP4ZO4Tuus9fXQdcfJx/zw34qR0eZo87Fik97g4IftEXpP0cpi1Z1tZexVxhQPPguxRM3MrbWLf9AzN9V/uJt+H88T36zyCdlzkPl8G5ynvtPvskvEHIOhfT/4azyBqkr4E+CCn65MVxSdxn9QpPplHovbJk+LhCJ+A5k1EVfqoy9PTzdPkYccivcdxkiYYpv9ZJGnfvwyfBrN1YVtZexVxhQPP3Koz1iKrto8617tr+6bclxTff06+ubg+2lzk/j0rzlOHqvZ6HEA9vgmCfhvbUj9q9QyjJukLhk9+PtB9MvNJw+PyCT2StMNtKDGd+6vAcqomqKhzf7TN0+ThiKo4z8vFdT6BP+0kTfH9x33p+/MseU+nYVtZexX6woGnMntTMt7S0FVVgCu4P8r95/3VxcnXCThKTON+ylXAeepxln120UAd3sE2/CJI+uOkqvGMoibpCwYHOIWTNeETmLuEuz6xuzDMtG7vuujGVZrb5jhJ5/7o5mnysGORPorruB1PK0kznQv3D8UJ2vfTaTFbF7aVtVcRVzjwFOZ5Oos3m9k47gLfF430yk0XfsPZiLk8fZ2T9EXuw8vAeeo3uw8eLVD+x6g/CfqdpKrxDKMm6QsGB7gLUU6EJTm5SzgxO+lS3NYnfrehS7uoc3jaKDny+FiPWDcXD7vraVzHcITHRfEJniR9GRO81yGvy2lwUtqq+Kijn+IHT/4GOifp2B60czcKMe1Ot5HGlEUW8DRqjR+UYq6Wx7Z2/2xi6m1/lOSs78mmv0lSJlGX8ZaPpXF4+VcNrOdZ8Ti3CWUPUfe3QdD1o1Y1FDVJXwJ8kMfB7pOGT3QRtIviyHUx7DqHk/Y8Eidc7zYRXq9YvzxMRD8Ry8jTcTK3yX/6lGmex3lQ1RanRVX6qFsmnsI2rVpJR4KL8P1B8fzKfJMtgrOlT8PzZvbuj21fxuU5JTvaK0Gn1bLaW3rPj7bmWhlXHeepY9y3jxoo+9e3trb+IAVr1KhJ+rJwEQOdeVTl47oY57ZOwB72OMJJxG3yiaxqYos690ed5x3BeIoTBcUJ2if+i0RVHZZFnrYqr6ibF09hm7JtKd7O1Ht7+HZ7HjGd+x2wVhep1fVwgRSMbWp+utPtX66omSKUAYWL27p4AYwrCpsC0yXvFYTV+2yI++FRAuX+Dgj636ZgjRqKmqQvCZc90PP8GXbxST/qiUgi9EfESS2mcdcR7dwf7V1H1wjC3LiKdpuLRF7P0yBPe9owQZ23b2znaOvb7brcjUArqUuSdr8CXs+HbjxDoSvgQNIuGtaETMSyrDzTJRsl8nKfGXhaPnkrUNpdPZynblX74xHg9zY3N383+WvUKFCT9CXhUQ70WFac+KOfIHm4xDQ5GOc27lJ84ssnwDyvaEeJZD1NAheHvA6nQZ7WtzcihumP2+D2lNjGse1Oguc37UKYtCLOhdf62y273q/RELrTtinsp7vpqtfyUB9cErUFIEWVLR5bEXREmfYq4jx1W2Z/XTD+LQj6d5K/Ro0p1CR9SXgMA71AXrYTRS454sRGgvFVoZONI9q5fl5+UZygKReJqrJPg5i+anvm+R3UnSQRcfu9PaoEsWYUyTT5KWzPeNe8mXt5PJCI+dOvsTQywMsQ81QkZwYpiW2GpSC0zLmJHi+sbmdDvr8uEyjrf9na2vq1FKxRYwY1SV8SHuVAXwZenyrXJzS6nPgJJ2k/ZRuJOk6A1MW83O+IK2e6Me1FIi/3NIhp47Y48rzzOJcIhrmtUR+33f1sn3jwEgVWKuZXn7kpnun0VLfegY2ylHXTQRX+mKywtaQKtTMP6mdeotBXQW09vqyH+68arG5nQ74vLwso5w+xgv411LV+WUmNuahJ+pLwqAa6Y9GkxDivT6xX9NPGCYNgnK+iI1HTzsuKebpEMieifUS0uQicN7+YPs9rUdj9UefbG92qdmA4XlN2mK36ColpNZ5/3F+8loykjGYd+M5t2wdjTUpbu1s7JU5E7NWlU9QdzlyinoqzzFgH9181xPY6LeK+vCygjD8GQf9T1LMm6BoLUZP0JeJRDHZi0YSUx+V1Ytht4oqOYJwTNf2eNsZHN7ebh5PiT4vz5JenrcprGZsIbx9vy9iuMa3ri9PVARbkj8lsfKkvo4ykiy9YQa9R7gbELSjqVDgxNkFVHsPcUG7hv3rI2+s0OGn/nhfI/5uHh4e/fPv27b2kqlFjLmqSfgpx0gS1aBKqSjvPPtcva0csq1sWjyttDiPNRF/JH3WnhaVzKeEUOcuR3BbfHruDv5J0gYV1SkmqCdvTLUj/mHHW9iYusj/kQN7fBUF/oyboGsuiJumnECdNUIsmodNOblV5xTzmlVWlX1Svk/C40kZwu33bo5+I/giWvah8S+cyjWqi9rzokqTnUbRhXr08UU3SFwfk+06r1Xp7fX39g6SqUeNE1CT9FOKkCepkUng8OM/k+LjSRnjb5e5J+Z+8P1ymoSQ9o2Zent/ilbTmMJutISWpSfpigDzfA0F/vSboGqdFTdJPIU6aoE4mhScLlzGpRpwmf7ZfVRsuyuPk/eEyjeVIetFKuibpKlx0f0J+H6A+fB93/cGMGqdGeUtpjRpPKM4zIV8krko9SrA+C+pU8dGNGheOezVB1zgPapKuUeMC4AT9aIn6okjWyTxKjQsAbw77lZqga5wHNUnXmMJFn+p7GnAS8Z6XmOelXyrfYn/Rnd13i/ZmozhtXQW+HKXGWYFxdAjnl0HQ9Scna5wLF3JN+tGuHmoQJ1/HnI9liPhZ2qcXfWBS1XZnL2PxftDr0uqZzb8sM8QVdpYu/kYUKRbWe3HdHiceZ/9Fu/MFJb8Ggv5D09SocXacm6Rrgn48uGhiucq47D72ZLelt81J25DinaSfgJu/zoPHNS/VBF3jonGu0901Qdeo8bhB0l3mIKNqrNbj96KBOfF3a4KucZGor0nXeObBg80qqVHjlPidjY2Nf5v8NWpcCGqSrlFjDp4uol5mtV3jHKgJusaloCbpGjUW4Okh6vrMwCWiJugal4aapGvUeKYQybpeXZ8HvEkM8ls1Qde4TNQkXaPGMwMn6NytcVqEu7h/3zQ1alwOGru7u/XhdI0aNWosifoxqxqPEvVKukaNGjWWx16j0eCbxGqCrvFIUJN0jRo1aiyHPayif3ljY+M/pHCNGpeOmqRr1KhR42TcI0FjBV2/i7vGI0VN0jVq1KixACDnDyDfqAm6xuNATdI1atSoMQckaDj196BrPDbUJF2jRo0a1SAx1wRd47GiJukaNWrUmMU7jUajJugajx01SdeoUaPGNJSg19fXeaq7Ro3Hipqka9SoUaPEN4fD4Tdqgq5xVVCTdI0aNWoYvrm/v//LOzs791K4Ro3Hjpqka9So8cxjMpn8BxL07du395KqRo0rgfrd3TVq1HjW8Yfr6+u/1mg0+E7uGjWuFOqVdI0aNZ5l1ARd40qjJukaNWo8q/j9mqBrXHU09vb2zn26ezKpz5g/SmBSSb5nB3Ufq3GRQH/6t5ubm7+TgjVqXFnUK+knDM8iQRPP6nbXuHjUBF3jyYHI/x9Xffayt9vN7gAAAABJRU5ErkJggg=="/>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pic>
        <p:nvPicPr>
          <p:cNvPr id="41993" name="Picture 9"/>
          <p:cNvPicPr>
            <a:picLocks noChangeAspect="1" noChangeArrowheads="1"/>
          </p:cNvPicPr>
          <p:nvPr/>
        </p:nvPicPr>
        <p:blipFill>
          <a:blip r:embed="rId2"/>
          <a:srcRect/>
          <a:stretch>
            <a:fillRect/>
          </a:stretch>
        </p:blipFill>
        <p:spPr bwMode="auto">
          <a:xfrm>
            <a:off x="0" y="0"/>
            <a:ext cx="3552497" cy="5143500"/>
          </a:xfrm>
          <a:prstGeom prst="rect">
            <a:avLst/>
          </a:prstGeom>
          <a:noFill/>
          <a:ln w="9525">
            <a:noFill/>
            <a:miter lim="800000"/>
            <a:headEnd/>
            <a:tailEnd/>
          </a:ln>
          <a:effectLst/>
        </p:spPr>
      </p:pic>
      <p:sp>
        <p:nvSpPr>
          <p:cNvPr id="8" name="TextBox 7"/>
          <p:cNvSpPr txBox="1"/>
          <p:nvPr/>
        </p:nvSpPr>
        <p:spPr>
          <a:xfrm>
            <a:off x="3983420" y="977461"/>
            <a:ext cx="4824249" cy="1938992"/>
          </a:xfrm>
          <a:prstGeom prst="rect">
            <a:avLst/>
          </a:prstGeom>
          <a:noFill/>
        </p:spPr>
        <p:txBody>
          <a:bodyPr wrap="square" rtlCol="0">
            <a:spAutoFit/>
          </a:bodyPr>
          <a:lstStyle/>
          <a:p>
            <a:pPr algn="ctr"/>
            <a:r>
              <a:rPr lang="en-IN" sz="6000" b="1" dirty="0" smtClean="0">
                <a:ln w="18000">
                  <a:solidFill>
                    <a:srgbClr val="B7B7B7">
                      <a:satMod val="140000"/>
                    </a:srgbClr>
                  </a:solidFill>
                  <a:prstDash val="solid"/>
                  <a:miter lim="800000"/>
                </a:ln>
                <a:solidFill>
                  <a:prstClr val="white"/>
                </a:solidFill>
                <a:effectLst>
                  <a:outerShdw blurRad="25500" dist="23000" dir="7020000" algn="tl">
                    <a:srgbClr val="000000">
                      <a:alpha val="50000"/>
                    </a:srgbClr>
                  </a:outerShdw>
                </a:effectLst>
              </a:rPr>
              <a:t>PROBLEM DEFINITION</a:t>
            </a:r>
            <a:endParaRPr lang="en-IN" sz="6000" b="1" dirty="0">
              <a:ln w="18000">
                <a:solidFill>
                  <a:srgbClr val="B7B7B7">
                    <a:satMod val="140000"/>
                  </a:srgbClr>
                </a:solidFill>
                <a:prstDash val="solid"/>
                <a:miter lim="800000"/>
              </a:ln>
              <a:solidFill>
                <a:prstClr val="white"/>
              </a:solidFill>
              <a:effectLst>
                <a:outerShdw blurRad="25500" dist="23000" dir="7020000" algn="tl">
                  <a:srgbClr val="000000">
                    <a:alpha val="50000"/>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7862" y="1902372"/>
            <a:ext cx="8586952" cy="369332"/>
          </a:xfrm>
          <a:prstGeom prst="rect">
            <a:avLst/>
          </a:prstGeom>
          <a:noFill/>
        </p:spPr>
        <p:txBody>
          <a:bodyPr wrap="square" rtlCol="0">
            <a:spAutoFit/>
          </a:bodyPr>
          <a:lstStyle/>
          <a:p>
            <a:pPr>
              <a:buFont typeface="Wingdings" pitchFamily="2" charset="2"/>
              <a:buChar char="Ø"/>
            </a:pPr>
            <a:r>
              <a:rPr lang="en-IN" dirty="0" smtClean="0">
                <a:solidFill>
                  <a:prstClr val="white"/>
                </a:solidFill>
              </a:rPr>
              <a:t>  </a:t>
            </a:r>
            <a:r>
              <a:rPr lang="en-IN" sz="1600" dirty="0" smtClean="0">
                <a:solidFill>
                  <a:prstClr val="white"/>
                </a:solidFill>
              </a:rPr>
              <a:t>WHAT : Students are facing problem about time management.​</a:t>
            </a:r>
            <a:endParaRPr lang="en-IN" sz="1600" dirty="0">
              <a:solidFill>
                <a:prstClr val="white"/>
              </a:solidFill>
            </a:endParaRPr>
          </a:p>
        </p:txBody>
      </p:sp>
      <p:sp>
        <p:nvSpPr>
          <p:cNvPr id="6" name="TextBox 5"/>
          <p:cNvSpPr txBox="1"/>
          <p:nvPr/>
        </p:nvSpPr>
        <p:spPr>
          <a:xfrm>
            <a:off x="409903" y="2354317"/>
            <a:ext cx="8471338" cy="338554"/>
          </a:xfrm>
          <a:prstGeom prst="rect">
            <a:avLst/>
          </a:prstGeom>
          <a:noFill/>
        </p:spPr>
        <p:txBody>
          <a:bodyPr wrap="square" rtlCol="0">
            <a:spAutoFit/>
          </a:bodyPr>
          <a:lstStyle/>
          <a:p>
            <a:pPr>
              <a:buFont typeface="Wingdings" pitchFamily="2" charset="2"/>
              <a:buChar char="Ø"/>
            </a:pPr>
            <a:r>
              <a:rPr lang="en-IN" sz="1600" b="1" dirty="0" smtClean="0">
                <a:solidFill>
                  <a:prstClr val="white"/>
                </a:solidFill>
              </a:rPr>
              <a:t>WHY</a:t>
            </a:r>
            <a:r>
              <a:rPr lang="en-IN" sz="1600" dirty="0" smtClean="0">
                <a:solidFill>
                  <a:prstClr val="white"/>
                </a:solidFill>
              </a:rPr>
              <a:t>:As the student don't have any proper schedule or time table this problem occurs.​</a:t>
            </a:r>
            <a:endParaRPr lang="en-IN" sz="1600" dirty="0">
              <a:solidFill>
                <a:prstClr val="white"/>
              </a:solidFill>
            </a:endParaRPr>
          </a:p>
        </p:txBody>
      </p:sp>
      <p:sp>
        <p:nvSpPr>
          <p:cNvPr id="7" name="TextBox 6"/>
          <p:cNvSpPr txBox="1"/>
          <p:nvPr/>
        </p:nvSpPr>
        <p:spPr>
          <a:xfrm>
            <a:off x="388882" y="2806264"/>
            <a:ext cx="8523890" cy="369332"/>
          </a:xfrm>
          <a:prstGeom prst="rect">
            <a:avLst/>
          </a:prstGeom>
          <a:noFill/>
        </p:spPr>
        <p:txBody>
          <a:bodyPr wrap="square" rtlCol="0">
            <a:spAutoFit/>
          </a:bodyPr>
          <a:lstStyle/>
          <a:p>
            <a:pPr fontAlgn="base">
              <a:buFont typeface="Wingdings" pitchFamily="2" charset="2"/>
              <a:buChar char="Ø"/>
            </a:pPr>
            <a:r>
              <a:rPr lang="en-US" sz="1600" b="1" dirty="0" smtClean="0">
                <a:solidFill>
                  <a:prstClr val="white"/>
                </a:solidFill>
              </a:rPr>
              <a:t>WHERE </a:t>
            </a:r>
            <a:r>
              <a:rPr lang="en-US" sz="1600" dirty="0" smtClean="0">
                <a:solidFill>
                  <a:prstClr val="white"/>
                </a:solidFill>
              </a:rPr>
              <a:t>: These problems are generally observed in case of  students</a:t>
            </a:r>
            <a:r>
              <a:rPr lang="en-US" dirty="0" smtClean="0">
                <a:solidFill>
                  <a:prstClr val="white"/>
                </a:solidFill>
              </a:rPr>
              <a:t>. ​</a:t>
            </a:r>
            <a:endParaRPr lang="en-US" dirty="0">
              <a:solidFill>
                <a:prstClr val="white"/>
              </a:solidFill>
            </a:endParaRPr>
          </a:p>
        </p:txBody>
      </p:sp>
      <p:sp>
        <p:nvSpPr>
          <p:cNvPr id="8" name="TextBox 7"/>
          <p:cNvSpPr txBox="1"/>
          <p:nvPr/>
        </p:nvSpPr>
        <p:spPr>
          <a:xfrm>
            <a:off x="441435" y="3279228"/>
            <a:ext cx="8702565" cy="830997"/>
          </a:xfrm>
          <a:prstGeom prst="rect">
            <a:avLst/>
          </a:prstGeom>
          <a:noFill/>
        </p:spPr>
        <p:txBody>
          <a:bodyPr wrap="square" rtlCol="0">
            <a:spAutoFit/>
          </a:bodyPr>
          <a:lstStyle/>
          <a:p>
            <a:pPr fontAlgn="base">
              <a:buFont typeface="Wingdings" pitchFamily="2" charset="2"/>
              <a:buChar char="Ø"/>
            </a:pPr>
            <a:r>
              <a:rPr lang="en-US" sz="1600" b="1" dirty="0" smtClean="0">
                <a:solidFill>
                  <a:prstClr val="white"/>
                </a:solidFill>
              </a:rPr>
              <a:t>HOW  BENIFICAL </a:t>
            </a:r>
            <a:r>
              <a:rPr lang="en-US" sz="1600" dirty="0" smtClean="0">
                <a:solidFill>
                  <a:prstClr val="white"/>
                </a:solidFill>
              </a:rPr>
              <a:t>: As this website will provide easier and faster way to manage time and do the respective work on time also  it will reduce stress and students can surely depend on this website for  there  work . ​</a:t>
            </a:r>
            <a:endParaRPr lang="en-US" sz="1600" dirty="0">
              <a:solidFill>
                <a:prstClr val="white"/>
              </a:solidFill>
            </a:endParaRPr>
          </a:p>
        </p:txBody>
      </p:sp>
      <p:sp>
        <p:nvSpPr>
          <p:cNvPr id="9" name="Rectangle 8"/>
          <p:cNvSpPr/>
          <p:nvPr/>
        </p:nvSpPr>
        <p:spPr>
          <a:xfrm>
            <a:off x="241594" y="197202"/>
            <a:ext cx="8902405" cy="923330"/>
          </a:xfrm>
          <a:prstGeom prst="rect">
            <a:avLst/>
          </a:prstGeom>
          <a:noFill/>
        </p:spPr>
        <p:txBody>
          <a:bodyPr wrap="square" lIns="91440" tIns="45720" rIns="91440" bIns="45720">
            <a:spAutoFit/>
          </a:bodyPr>
          <a:lstStyle/>
          <a:p>
            <a:pPr algn="ctr"/>
            <a:r>
              <a:rPr lang="en-IN" sz="5400" b="1" dirty="0" smtClean="0">
                <a:ln w="12700">
                  <a:solidFill>
                    <a:srgbClr val="00695C">
                      <a:satMod val="155000"/>
                    </a:srgbClr>
                  </a:solidFill>
                  <a:prstDash val="solid"/>
                </a:ln>
                <a:solidFill>
                  <a:prstClr val="white"/>
                </a:solidFill>
                <a:effectLst>
                  <a:outerShdw blurRad="41275" dist="20320" dir="1800000" algn="tl" rotWithShape="0">
                    <a:srgbClr val="000000">
                      <a:alpha val="40000"/>
                    </a:srgbClr>
                  </a:outerShdw>
                </a:effectLst>
              </a:rPr>
              <a:t>PROBLEM OCCURING</a:t>
            </a:r>
            <a:endParaRPr lang="en-IN" sz="5400" b="1" dirty="0">
              <a:ln w="12700">
                <a:solidFill>
                  <a:srgbClr val="00695C">
                    <a:satMod val="155000"/>
                  </a:srgbClr>
                </a:solidFill>
                <a:prstDash val="solid"/>
              </a:ln>
              <a:solidFill>
                <a:prstClr val="white"/>
              </a:solidFill>
              <a:effectLst>
                <a:outerShdw blurRad="41275" dist="20320" dir="1800000" algn="tl" rotWithShape="0">
                  <a:srgbClr val="000000">
                    <a:alpha val="40000"/>
                  </a:srgb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2"/>
          <a:srcRect/>
          <a:stretch>
            <a:fillRect/>
          </a:stretch>
        </p:blipFill>
        <p:spPr bwMode="auto">
          <a:xfrm>
            <a:off x="0" y="0"/>
            <a:ext cx="4505325" cy="5143500"/>
          </a:xfrm>
          <a:prstGeom prst="rect">
            <a:avLst/>
          </a:prstGeom>
          <a:noFill/>
          <a:ln w="9525">
            <a:noFill/>
            <a:miter lim="800000"/>
            <a:headEnd/>
            <a:tailEnd/>
          </a:ln>
          <a:effectLst/>
        </p:spPr>
      </p:pic>
      <p:sp>
        <p:nvSpPr>
          <p:cNvPr id="7" name="TextBox 6"/>
          <p:cNvSpPr txBox="1"/>
          <p:nvPr/>
        </p:nvSpPr>
        <p:spPr>
          <a:xfrm>
            <a:off x="4540469" y="1734208"/>
            <a:ext cx="4603531" cy="1323439"/>
          </a:xfrm>
          <a:prstGeom prst="rect">
            <a:avLst/>
          </a:prstGeom>
          <a:noFill/>
        </p:spPr>
        <p:txBody>
          <a:bodyPr wrap="square" rtlCol="0">
            <a:spAutoFit/>
          </a:bodyPr>
          <a:lstStyle/>
          <a:p>
            <a:pPr fontAlgn="base">
              <a:buFont typeface="Wingdings" pitchFamily="2" charset="2"/>
              <a:buChar char="Ø"/>
            </a:pPr>
            <a:r>
              <a:rPr lang="en-US" sz="1600" dirty="0" smtClean="0">
                <a:solidFill>
                  <a:prstClr val="white"/>
                </a:solidFill>
              </a:rPr>
              <a:t>  Basically we want users to manage there time in a proper way and decrease the confusion of which subject </a:t>
            </a:r>
            <a:r>
              <a:rPr lang="en-US" sz="1600" dirty="0" smtClean="0">
                <a:solidFill>
                  <a:prstClr val="white"/>
                </a:solidFill>
              </a:rPr>
              <a:t>should be given priority.</a:t>
            </a:r>
          </a:p>
          <a:p>
            <a:pPr fontAlgn="base">
              <a:buFont typeface="Wingdings" pitchFamily="2" charset="2"/>
              <a:buChar char="Ø"/>
            </a:pPr>
            <a:r>
              <a:rPr lang="en-US" sz="1600" dirty="0" smtClean="0">
                <a:solidFill>
                  <a:prstClr val="white"/>
                </a:solidFill>
              </a:rPr>
              <a:t>In turn , there </a:t>
            </a:r>
            <a:r>
              <a:rPr lang="en-US" sz="1600" dirty="0" smtClean="0">
                <a:solidFill>
                  <a:prstClr val="white"/>
                </a:solidFill>
              </a:rPr>
              <a:t>will be lesser workload and students can easily concentrate.​</a:t>
            </a:r>
            <a:endParaRPr lang="en-US" sz="1600" dirty="0">
              <a:solidFill>
                <a:prstClr val="white"/>
              </a:solidFill>
            </a:endParaRPr>
          </a:p>
        </p:txBody>
      </p:sp>
      <p:sp>
        <p:nvSpPr>
          <p:cNvPr id="8" name="TextBox 7"/>
          <p:cNvSpPr txBox="1"/>
          <p:nvPr/>
        </p:nvSpPr>
        <p:spPr>
          <a:xfrm>
            <a:off x="4645573" y="3142593"/>
            <a:ext cx="4351282" cy="1138773"/>
          </a:xfrm>
          <a:prstGeom prst="rect">
            <a:avLst/>
          </a:prstGeom>
          <a:noFill/>
        </p:spPr>
        <p:txBody>
          <a:bodyPr wrap="square" rtlCol="0">
            <a:spAutoFit/>
          </a:bodyPr>
          <a:lstStyle/>
          <a:p>
            <a:pPr fontAlgn="base">
              <a:buFont typeface="Wingdings" pitchFamily="2" charset="2"/>
              <a:buChar char="Ø"/>
            </a:pPr>
            <a:r>
              <a:rPr lang="en-US" dirty="0" smtClean="0">
                <a:solidFill>
                  <a:prstClr val="white"/>
                </a:solidFill>
              </a:rPr>
              <a:t>  </a:t>
            </a:r>
            <a:r>
              <a:rPr lang="en-US" sz="1600" dirty="0" smtClean="0">
                <a:solidFill>
                  <a:prstClr val="white"/>
                </a:solidFill>
              </a:rPr>
              <a:t>As when the workload is organized in a proper schedule it puts students as well as teachers under less stress this is what </a:t>
            </a:r>
            <a:r>
              <a:rPr lang="en-US" sz="1600" b="1" dirty="0" smtClean="0">
                <a:solidFill>
                  <a:srgbClr val="F58F8F">
                    <a:lumMod val="75000"/>
                  </a:srgbClr>
                </a:solidFill>
              </a:rPr>
              <a:t>SCHEDULEIT</a:t>
            </a:r>
            <a:r>
              <a:rPr lang="en-US" sz="1600" dirty="0" smtClean="0">
                <a:solidFill>
                  <a:prstClr val="white"/>
                </a:solidFill>
              </a:rPr>
              <a:t> going to do .</a:t>
            </a:r>
            <a:endParaRPr lang="en-US" dirty="0">
              <a:solidFill>
                <a:prstClr val="whit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p:nvPr/>
        </p:nvSpPr>
        <p:spPr>
          <a:xfrm>
            <a:off x="7287959" y="1146334"/>
            <a:ext cx="1174200" cy="1174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solidFill>
                <a:prstClr val="black"/>
              </a:solidFill>
            </a:endParaRPr>
          </a:p>
        </p:txBody>
      </p:sp>
      <p:sp>
        <p:nvSpPr>
          <p:cNvPr id="143" name="Google Shape;143;p16"/>
          <p:cNvSpPr/>
          <p:nvPr/>
        </p:nvSpPr>
        <p:spPr>
          <a:xfrm>
            <a:off x="7160995" y="1019369"/>
            <a:ext cx="1428600" cy="1428600"/>
          </a:xfrm>
          <a:prstGeom prst="blockArc">
            <a:avLst>
              <a:gd name="adj1" fmla="val 17415039"/>
              <a:gd name="adj2" fmla="val 0"/>
              <a:gd name="adj3" fmla="val 14448"/>
            </a:avLst>
          </a:prstGeom>
          <a:solidFill>
            <a:srgbClr val="7030A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solidFill>
                <a:prstClr val="black"/>
              </a:solidFill>
            </a:endParaRPr>
          </a:p>
        </p:txBody>
      </p:sp>
      <p:sp>
        <p:nvSpPr>
          <p:cNvPr id="144" name="Google Shape;144;p16"/>
          <p:cNvSpPr txBox="1">
            <a:spLocks noGrp="1"/>
          </p:cNvSpPr>
          <p:nvPr>
            <p:ph type="title"/>
          </p:nvPr>
        </p:nvSpPr>
        <p:spPr>
          <a:xfrm>
            <a:off x="457200" y="317425"/>
            <a:ext cx="8229600" cy="444600"/>
          </a:xfrm>
          <a:prstGeom prst="rect">
            <a:avLst/>
          </a:prstGeom>
        </p:spPr>
        <p:txBody>
          <a:bodyPr spcFirstLastPara="1" vert="horz" wrap="square" lIns="91425" tIns="91425" rIns="91425" bIns="91425" rtlCol="0" anchor="t" anchorCtr="0">
            <a:noAutofit/>
          </a:bodyPr>
          <a:lstStyle/>
          <a:p>
            <a:pPr>
              <a:spcBef>
                <a:spcPts val="0"/>
              </a:spcBef>
              <a:buClr>
                <a:schemeClr val="dk1"/>
              </a:buClr>
              <a:buSzPts val="1100"/>
            </a:pPr>
            <a:r>
              <a:rPr lang="en-US" dirty="0" smtClean="0">
                <a:latin typeface="Times New Roman" panose="02020603050405020304" pitchFamily="18" charset="0"/>
                <a:cs typeface="Times New Roman" panose="02020603050405020304" pitchFamily="18" charset="0"/>
              </a:rPr>
              <a:t>1.2. OBJECTIVES</a:t>
            </a:r>
            <a:endParaRPr dirty="0">
              <a:latin typeface="Times New Roman" panose="02020603050405020304" pitchFamily="18" charset="0"/>
              <a:cs typeface="Times New Roman" panose="02020603050405020304" pitchFamily="18" charset="0"/>
            </a:endParaRPr>
          </a:p>
        </p:txBody>
      </p:sp>
      <p:sp>
        <p:nvSpPr>
          <p:cNvPr id="145" name="Google Shape;145;p16"/>
          <p:cNvSpPr/>
          <p:nvPr/>
        </p:nvSpPr>
        <p:spPr>
          <a:xfrm>
            <a:off x="811800" y="1258100"/>
            <a:ext cx="1174200" cy="1174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solidFill>
                <a:prstClr val="black"/>
              </a:solidFill>
            </a:endParaRPr>
          </a:p>
        </p:txBody>
      </p:sp>
      <p:sp>
        <p:nvSpPr>
          <p:cNvPr id="146" name="Google Shape;146;p16"/>
          <p:cNvSpPr/>
          <p:nvPr/>
        </p:nvSpPr>
        <p:spPr>
          <a:xfrm>
            <a:off x="675818" y="1095993"/>
            <a:ext cx="1428600" cy="1428600"/>
          </a:xfrm>
          <a:prstGeom prst="blockArc">
            <a:avLst>
              <a:gd name="adj1" fmla="val 16813241"/>
              <a:gd name="adj2" fmla="val 0"/>
              <a:gd name="adj3" fmla="val 14448"/>
            </a:avLst>
          </a:prstGeom>
          <a:solidFill>
            <a:srgbClr val="FF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solidFill>
                <a:prstClr val="black"/>
              </a:solidFill>
            </a:endParaRPr>
          </a:p>
        </p:txBody>
      </p:sp>
      <p:grpSp>
        <p:nvGrpSpPr>
          <p:cNvPr id="147" name="Google Shape;147;p16"/>
          <p:cNvGrpSpPr/>
          <p:nvPr/>
        </p:nvGrpSpPr>
        <p:grpSpPr>
          <a:xfrm>
            <a:off x="400417" y="2052657"/>
            <a:ext cx="1981506" cy="902857"/>
            <a:chOff x="545488" y="3886201"/>
            <a:chExt cx="1981506" cy="902857"/>
          </a:xfrm>
        </p:grpSpPr>
        <p:sp>
          <p:nvSpPr>
            <p:cNvPr id="148" name="Google Shape;148;p16"/>
            <p:cNvSpPr/>
            <p:nvPr/>
          </p:nvSpPr>
          <p:spPr>
            <a:xfrm>
              <a:off x="545488" y="3886201"/>
              <a:ext cx="1920900" cy="501900"/>
            </a:xfrm>
            <a:prstGeom prst="rect">
              <a:avLst/>
            </a:prstGeom>
            <a:noFill/>
            <a:ln>
              <a:noFill/>
            </a:ln>
          </p:spPr>
          <p:txBody>
            <a:bodyPr spcFirstLastPara="1" wrap="square" lIns="274300" tIns="91425" rIns="274300" bIns="91425" anchor="t" anchorCtr="0">
              <a:noAutofit/>
            </a:bodyPr>
            <a:lstStyle/>
            <a:p>
              <a:pPr algn="ctr">
                <a:buClr>
                  <a:srgbClr val="000000"/>
                </a:buClr>
                <a:buSzPts val="1100"/>
              </a:pPr>
              <a:endParaRPr sz="1200" dirty="0">
                <a:solidFill>
                  <a:prstClr val="black"/>
                </a:solidFill>
                <a:latin typeface="Roboto"/>
                <a:ea typeface="Roboto"/>
                <a:cs typeface="Roboto"/>
                <a:sym typeface="Roboto"/>
              </a:endParaRPr>
            </a:p>
          </p:txBody>
        </p:sp>
        <p:sp>
          <p:nvSpPr>
            <p:cNvPr id="149" name="Google Shape;149;p16"/>
            <p:cNvSpPr txBox="1"/>
            <p:nvPr/>
          </p:nvSpPr>
          <p:spPr>
            <a:xfrm>
              <a:off x="606094" y="4398458"/>
              <a:ext cx="1920900" cy="390600"/>
            </a:xfrm>
            <a:prstGeom prst="rect">
              <a:avLst/>
            </a:prstGeom>
            <a:noFill/>
            <a:ln>
              <a:noFill/>
            </a:ln>
          </p:spPr>
          <p:txBody>
            <a:bodyPr spcFirstLastPara="1" wrap="square" lIns="91425" tIns="91425" rIns="91425" bIns="91425" anchor="t" anchorCtr="0">
              <a:noAutofit/>
            </a:bodyPr>
            <a:lstStyle/>
            <a:p>
              <a:pPr algn="ctr"/>
              <a:endParaRPr dirty="0">
                <a:solidFill>
                  <a:srgbClr val="44546A"/>
                </a:solidFill>
                <a:latin typeface="Fira Sans Extra Condensed Medium"/>
                <a:ea typeface="Fira Sans Extra Condensed Medium"/>
                <a:cs typeface="Fira Sans Extra Condensed Medium"/>
                <a:sym typeface="Fira Sans Extra Condensed Medium"/>
              </a:endParaRPr>
            </a:p>
          </p:txBody>
        </p:sp>
      </p:grpSp>
      <p:grpSp>
        <p:nvGrpSpPr>
          <p:cNvPr id="151" name="Google Shape;151;p16"/>
          <p:cNvGrpSpPr/>
          <p:nvPr/>
        </p:nvGrpSpPr>
        <p:grpSpPr>
          <a:xfrm>
            <a:off x="1089886" y="1623129"/>
            <a:ext cx="618498" cy="444612"/>
            <a:chOff x="3530900" y="1450100"/>
            <a:chExt cx="541450" cy="389225"/>
          </a:xfrm>
        </p:grpSpPr>
        <p:sp>
          <p:nvSpPr>
            <p:cNvPr id="152" name="Google Shape;152;p16"/>
            <p:cNvSpPr/>
            <p:nvPr/>
          </p:nvSpPr>
          <p:spPr>
            <a:xfrm>
              <a:off x="3601425" y="1533825"/>
              <a:ext cx="391275" cy="86300"/>
            </a:xfrm>
            <a:custGeom>
              <a:avLst/>
              <a:gdLst/>
              <a:ahLst/>
              <a:cxnLst/>
              <a:rect l="l" t="t" r="r" b="b"/>
              <a:pathLst>
                <a:path w="15651" h="3452" extrusionOk="0">
                  <a:moveTo>
                    <a:pt x="325" y="1"/>
                  </a:moveTo>
                  <a:cubicBezTo>
                    <a:pt x="163" y="1"/>
                    <a:pt x="1" y="143"/>
                    <a:pt x="1" y="326"/>
                  </a:cubicBezTo>
                  <a:lnTo>
                    <a:pt x="1" y="3127"/>
                  </a:lnTo>
                  <a:cubicBezTo>
                    <a:pt x="1" y="3309"/>
                    <a:pt x="163" y="3451"/>
                    <a:pt x="325" y="3451"/>
                  </a:cubicBezTo>
                  <a:lnTo>
                    <a:pt x="15325" y="3451"/>
                  </a:lnTo>
                  <a:cubicBezTo>
                    <a:pt x="15508" y="3451"/>
                    <a:pt x="15650" y="3309"/>
                    <a:pt x="15650" y="3127"/>
                  </a:cubicBezTo>
                  <a:lnTo>
                    <a:pt x="15650" y="326"/>
                  </a:lnTo>
                  <a:cubicBezTo>
                    <a:pt x="15650" y="143"/>
                    <a:pt x="15508" y="1"/>
                    <a:pt x="15325" y="1"/>
                  </a:cubicBezTo>
                  <a:close/>
                </a:path>
              </a:pathLst>
            </a:custGeom>
            <a:solidFill>
              <a:schemeClr val="accent1"/>
            </a:solidFill>
            <a:ln>
              <a:noFill/>
            </a:ln>
          </p:spPr>
          <p:txBody>
            <a:bodyPr spcFirstLastPara="1" wrap="square" lIns="91425" tIns="91425" rIns="91425" bIns="91425" anchor="ctr" anchorCtr="0">
              <a:noAutofit/>
            </a:bodyPr>
            <a:lstStyle/>
            <a:p>
              <a:endParaRPr>
                <a:solidFill>
                  <a:prstClr val="black"/>
                </a:solidFill>
              </a:endParaRPr>
            </a:p>
          </p:txBody>
        </p:sp>
        <p:sp>
          <p:nvSpPr>
            <p:cNvPr id="153" name="Google Shape;153;p16"/>
            <p:cNvSpPr/>
            <p:nvPr/>
          </p:nvSpPr>
          <p:spPr>
            <a:xfrm>
              <a:off x="3669425" y="1533825"/>
              <a:ext cx="39600" cy="86300"/>
            </a:xfrm>
            <a:custGeom>
              <a:avLst/>
              <a:gdLst/>
              <a:ahLst/>
              <a:cxnLst/>
              <a:rect l="l" t="t" r="r" b="b"/>
              <a:pathLst>
                <a:path w="1584" h="3452" extrusionOk="0">
                  <a:moveTo>
                    <a:pt x="1" y="1"/>
                  </a:moveTo>
                  <a:lnTo>
                    <a:pt x="1" y="3451"/>
                  </a:lnTo>
                  <a:lnTo>
                    <a:pt x="1584" y="3451"/>
                  </a:lnTo>
                  <a:lnTo>
                    <a:pt x="1584" y="1"/>
                  </a:lnTo>
                  <a:close/>
                </a:path>
              </a:pathLst>
            </a:custGeom>
            <a:solidFill>
              <a:schemeClr val="lt2"/>
            </a:solidFill>
            <a:ln>
              <a:noFill/>
            </a:ln>
          </p:spPr>
          <p:txBody>
            <a:bodyPr spcFirstLastPara="1" wrap="square" lIns="91425" tIns="91425" rIns="91425" bIns="91425" anchor="ctr" anchorCtr="0">
              <a:noAutofit/>
            </a:bodyPr>
            <a:lstStyle/>
            <a:p>
              <a:endParaRPr>
                <a:solidFill>
                  <a:prstClr val="black"/>
                </a:solidFill>
              </a:endParaRPr>
            </a:p>
          </p:txBody>
        </p:sp>
        <p:sp>
          <p:nvSpPr>
            <p:cNvPr id="154" name="Google Shape;154;p16"/>
            <p:cNvSpPr/>
            <p:nvPr/>
          </p:nvSpPr>
          <p:spPr>
            <a:xfrm>
              <a:off x="3752650" y="1533825"/>
              <a:ext cx="39100" cy="86300"/>
            </a:xfrm>
            <a:custGeom>
              <a:avLst/>
              <a:gdLst/>
              <a:ahLst/>
              <a:cxnLst/>
              <a:rect l="l" t="t" r="r" b="b"/>
              <a:pathLst>
                <a:path w="1564" h="3452" extrusionOk="0">
                  <a:moveTo>
                    <a:pt x="0" y="1"/>
                  </a:moveTo>
                  <a:lnTo>
                    <a:pt x="0" y="3451"/>
                  </a:lnTo>
                  <a:lnTo>
                    <a:pt x="1563" y="3451"/>
                  </a:lnTo>
                  <a:lnTo>
                    <a:pt x="1563" y="1"/>
                  </a:lnTo>
                  <a:close/>
                </a:path>
              </a:pathLst>
            </a:custGeom>
            <a:solidFill>
              <a:schemeClr val="lt2"/>
            </a:solidFill>
            <a:ln>
              <a:noFill/>
            </a:ln>
          </p:spPr>
          <p:txBody>
            <a:bodyPr spcFirstLastPara="1" wrap="square" lIns="91425" tIns="91425" rIns="91425" bIns="91425" anchor="ctr" anchorCtr="0">
              <a:noAutofit/>
            </a:bodyPr>
            <a:lstStyle/>
            <a:p>
              <a:endParaRPr>
                <a:solidFill>
                  <a:prstClr val="black"/>
                </a:solidFill>
              </a:endParaRPr>
            </a:p>
          </p:txBody>
        </p:sp>
        <p:sp>
          <p:nvSpPr>
            <p:cNvPr id="155" name="Google Shape;155;p16"/>
            <p:cNvSpPr/>
            <p:nvPr/>
          </p:nvSpPr>
          <p:spPr>
            <a:xfrm>
              <a:off x="3539025" y="1727675"/>
              <a:ext cx="525225" cy="103550"/>
            </a:xfrm>
            <a:custGeom>
              <a:avLst/>
              <a:gdLst/>
              <a:ahLst/>
              <a:cxnLst/>
              <a:rect l="l" t="t" r="r" b="b"/>
              <a:pathLst>
                <a:path w="21009" h="4142" extrusionOk="0">
                  <a:moveTo>
                    <a:pt x="305" y="0"/>
                  </a:moveTo>
                  <a:cubicBezTo>
                    <a:pt x="142" y="0"/>
                    <a:pt x="0" y="143"/>
                    <a:pt x="0" y="325"/>
                  </a:cubicBezTo>
                  <a:lnTo>
                    <a:pt x="0" y="3837"/>
                  </a:lnTo>
                  <a:cubicBezTo>
                    <a:pt x="0" y="3999"/>
                    <a:pt x="142" y="4141"/>
                    <a:pt x="305" y="4141"/>
                  </a:cubicBezTo>
                  <a:lnTo>
                    <a:pt x="20683" y="4141"/>
                  </a:lnTo>
                  <a:cubicBezTo>
                    <a:pt x="20866" y="4141"/>
                    <a:pt x="21008" y="3999"/>
                    <a:pt x="21008" y="3837"/>
                  </a:cubicBezTo>
                  <a:lnTo>
                    <a:pt x="21008" y="325"/>
                  </a:lnTo>
                  <a:cubicBezTo>
                    <a:pt x="21008" y="143"/>
                    <a:pt x="20866" y="0"/>
                    <a:pt x="20683" y="0"/>
                  </a:cubicBezTo>
                  <a:close/>
                </a:path>
              </a:pathLst>
            </a:custGeom>
            <a:solidFill>
              <a:schemeClr val="lt2"/>
            </a:solidFill>
            <a:ln>
              <a:noFill/>
            </a:ln>
          </p:spPr>
          <p:txBody>
            <a:bodyPr spcFirstLastPara="1" wrap="square" lIns="91425" tIns="91425" rIns="91425" bIns="91425" anchor="ctr" anchorCtr="0">
              <a:noAutofit/>
            </a:bodyPr>
            <a:lstStyle/>
            <a:p>
              <a:endParaRPr>
                <a:solidFill>
                  <a:prstClr val="black"/>
                </a:solidFill>
              </a:endParaRPr>
            </a:p>
          </p:txBody>
        </p:sp>
        <p:sp>
          <p:nvSpPr>
            <p:cNvPr id="156" name="Google Shape;156;p16"/>
            <p:cNvSpPr/>
            <p:nvPr/>
          </p:nvSpPr>
          <p:spPr>
            <a:xfrm>
              <a:off x="3567425" y="1620100"/>
              <a:ext cx="468400" cy="107600"/>
            </a:xfrm>
            <a:custGeom>
              <a:avLst/>
              <a:gdLst/>
              <a:ahLst/>
              <a:cxnLst/>
              <a:rect l="l" t="t" r="r" b="b"/>
              <a:pathLst>
                <a:path w="18736" h="4304" extrusionOk="0">
                  <a:moveTo>
                    <a:pt x="265" y="0"/>
                  </a:moveTo>
                  <a:cubicBezTo>
                    <a:pt x="123" y="0"/>
                    <a:pt x="1" y="102"/>
                    <a:pt x="1" y="244"/>
                  </a:cubicBezTo>
                  <a:lnTo>
                    <a:pt x="1" y="4303"/>
                  </a:lnTo>
                  <a:lnTo>
                    <a:pt x="16584" y="4303"/>
                  </a:lnTo>
                  <a:cubicBezTo>
                    <a:pt x="17761" y="4303"/>
                    <a:pt x="18735" y="3329"/>
                    <a:pt x="18735" y="2152"/>
                  </a:cubicBezTo>
                  <a:cubicBezTo>
                    <a:pt x="18735" y="954"/>
                    <a:pt x="17761" y="0"/>
                    <a:pt x="16584" y="0"/>
                  </a:cubicBezTo>
                  <a:close/>
                </a:path>
              </a:pathLst>
            </a:custGeom>
            <a:solidFill>
              <a:srgbClr val="F1F1EF"/>
            </a:solidFill>
            <a:ln>
              <a:noFill/>
            </a:ln>
          </p:spPr>
          <p:txBody>
            <a:bodyPr spcFirstLastPara="1" wrap="square" lIns="91425" tIns="91425" rIns="91425" bIns="91425" anchor="ctr" anchorCtr="0">
              <a:noAutofit/>
            </a:bodyPr>
            <a:lstStyle/>
            <a:p>
              <a:endParaRPr>
                <a:solidFill>
                  <a:prstClr val="black"/>
                </a:solidFill>
              </a:endParaRPr>
            </a:p>
          </p:txBody>
        </p:sp>
        <p:sp>
          <p:nvSpPr>
            <p:cNvPr id="157" name="Google Shape;157;p16"/>
            <p:cNvSpPr/>
            <p:nvPr/>
          </p:nvSpPr>
          <p:spPr>
            <a:xfrm>
              <a:off x="3566925" y="1458225"/>
              <a:ext cx="460275" cy="75625"/>
            </a:xfrm>
            <a:custGeom>
              <a:avLst/>
              <a:gdLst/>
              <a:ahLst/>
              <a:cxnLst/>
              <a:rect l="l" t="t" r="r" b="b"/>
              <a:pathLst>
                <a:path w="18411" h="3025" extrusionOk="0">
                  <a:moveTo>
                    <a:pt x="1523" y="0"/>
                  </a:moveTo>
                  <a:cubicBezTo>
                    <a:pt x="670" y="0"/>
                    <a:pt x="0" y="670"/>
                    <a:pt x="0" y="1502"/>
                  </a:cubicBezTo>
                  <a:cubicBezTo>
                    <a:pt x="0" y="2355"/>
                    <a:pt x="670" y="3025"/>
                    <a:pt x="1523" y="3025"/>
                  </a:cubicBezTo>
                  <a:lnTo>
                    <a:pt x="18147" y="3025"/>
                  </a:lnTo>
                  <a:cubicBezTo>
                    <a:pt x="18289" y="3025"/>
                    <a:pt x="18410" y="2903"/>
                    <a:pt x="18410" y="2761"/>
                  </a:cubicBezTo>
                  <a:lnTo>
                    <a:pt x="18410" y="264"/>
                  </a:lnTo>
                  <a:cubicBezTo>
                    <a:pt x="18410" y="122"/>
                    <a:pt x="18289" y="0"/>
                    <a:pt x="18147" y="0"/>
                  </a:cubicBezTo>
                  <a:close/>
                </a:path>
              </a:pathLst>
            </a:custGeom>
            <a:solidFill>
              <a:srgbClr val="F1F1EF"/>
            </a:solidFill>
            <a:ln>
              <a:noFill/>
            </a:ln>
          </p:spPr>
          <p:txBody>
            <a:bodyPr spcFirstLastPara="1" wrap="square" lIns="91425" tIns="91425" rIns="91425" bIns="91425" anchor="ctr" anchorCtr="0">
              <a:noAutofit/>
            </a:bodyPr>
            <a:lstStyle/>
            <a:p>
              <a:endParaRPr>
                <a:solidFill>
                  <a:prstClr val="black"/>
                </a:solidFill>
              </a:endParaRPr>
            </a:p>
          </p:txBody>
        </p:sp>
        <p:sp>
          <p:nvSpPr>
            <p:cNvPr id="158" name="Google Shape;158;p16"/>
            <p:cNvSpPr/>
            <p:nvPr/>
          </p:nvSpPr>
          <p:spPr>
            <a:xfrm>
              <a:off x="3952575" y="1533825"/>
              <a:ext cx="40125" cy="86300"/>
            </a:xfrm>
            <a:custGeom>
              <a:avLst/>
              <a:gdLst/>
              <a:ahLst/>
              <a:cxnLst/>
              <a:rect l="l" t="t" r="r" b="b"/>
              <a:pathLst>
                <a:path w="1605" h="3452" extrusionOk="0">
                  <a:moveTo>
                    <a:pt x="1" y="1"/>
                  </a:moveTo>
                  <a:cubicBezTo>
                    <a:pt x="183" y="1"/>
                    <a:pt x="325" y="143"/>
                    <a:pt x="325" y="326"/>
                  </a:cubicBezTo>
                  <a:lnTo>
                    <a:pt x="325" y="3127"/>
                  </a:lnTo>
                  <a:cubicBezTo>
                    <a:pt x="325" y="3309"/>
                    <a:pt x="183" y="3451"/>
                    <a:pt x="1" y="3451"/>
                  </a:cubicBezTo>
                  <a:lnTo>
                    <a:pt x="1279" y="3451"/>
                  </a:lnTo>
                  <a:cubicBezTo>
                    <a:pt x="1462" y="3451"/>
                    <a:pt x="1604" y="3309"/>
                    <a:pt x="1604" y="3127"/>
                  </a:cubicBezTo>
                  <a:lnTo>
                    <a:pt x="1604" y="326"/>
                  </a:lnTo>
                  <a:cubicBezTo>
                    <a:pt x="1604" y="143"/>
                    <a:pt x="1462" y="1"/>
                    <a:pt x="1279" y="1"/>
                  </a:cubicBezTo>
                  <a:close/>
                </a:path>
              </a:pathLst>
            </a:custGeom>
            <a:solidFill>
              <a:srgbClr val="199E95"/>
            </a:solidFill>
            <a:ln>
              <a:noFill/>
            </a:ln>
          </p:spPr>
          <p:txBody>
            <a:bodyPr spcFirstLastPara="1" wrap="square" lIns="91425" tIns="91425" rIns="91425" bIns="91425" anchor="ctr" anchorCtr="0">
              <a:noAutofit/>
            </a:bodyPr>
            <a:lstStyle/>
            <a:p>
              <a:endParaRPr>
                <a:solidFill>
                  <a:prstClr val="black"/>
                </a:solidFill>
              </a:endParaRPr>
            </a:p>
          </p:txBody>
        </p:sp>
        <p:sp>
          <p:nvSpPr>
            <p:cNvPr id="159" name="Google Shape;159;p16"/>
            <p:cNvSpPr/>
            <p:nvPr/>
          </p:nvSpPr>
          <p:spPr>
            <a:xfrm>
              <a:off x="4024625" y="1727675"/>
              <a:ext cx="39625" cy="103550"/>
            </a:xfrm>
            <a:custGeom>
              <a:avLst/>
              <a:gdLst/>
              <a:ahLst/>
              <a:cxnLst/>
              <a:rect l="l" t="t" r="r" b="b"/>
              <a:pathLst>
                <a:path w="1585" h="4142" extrusionOk="0">
                  <a:moveTo>
                    <a:pt x="1" y="0"/>
                  </a:moveTo>
                  <a:cubicBezTo>
                    <a:pt x="184" y="0"/>
                    <a:pt x="326" y="143"/>
                    <a:pt x="326" y="325"/>
                  </a:cubicBezTo>
                  <a:lnTo>
                    <a:pt x="326" y="3837"/>
                  </a:lnTo>
                  <a:cubicBezTo>
                    <a:pt x="326" y="3999"/>
                    <a:pt x="184" y="4141"/>
                    <a:pt x="1" y="4141"/>
                  </a:cubicBezTo>
                  <a:lnTo>
                    <a:pt x="1259" y="4141"/>
                  </a:lnTo>
                  <a:cubicBezTo>
                    <a:pt x="1442" y="4141"/>
                    <a:pt x="1584" y="3999"/>
                    <a:pt x="1584" y="3837"/>
                  </a:cubicBezTo>
                  <a:lnTo>
                    <a:pt x="1584" y="325"/>
                  </a:lnTo>
                  <a:cubicBezTo>
                    <a:pt x="1584" y="143"/>
                    <a:pt x="1442" y="0"/>
                    <a:pt x="1259" y="0"/>
                  </a:cubicBezTo>
                  <a:close/>
                </a:path>
              </a:pathLst>
            </a:custGeom>
            <a:solidFill>
              <a:srgbClr val="EB9A37"/>
            </a:solidFill>
            <a:ln>
              <a:noFill/>
            </a:ln>
          </p:spPr>
          <p:txBody>
            <a:bodyPr spcFirstLastPara="1" wrap="square" lIns="91425" tIns="91425" rIns="91425" bIns="91425" anchor="ctr" anchorCtr="0">
              <a:noAutofit/>
            </a:bodyPr>
            <a:lstStyle/>
            <a:p>
              <a:endParaRPr>
                <a:solidFill>
                  <a:prstClr val="black"/>
                </a:solidFill>
              </a:endParaRPr>
            </a:p>
          </p:txBody>
        </p:sp>
        <p:sp>
          <p:nvSpPr>
            <p:cNvPr id="160" name="Google Shape;160;p16"/>
            <p:cNvSpPr/>
            <p:nvPr/>
          </p:nvSpPr>
          <p:spPr>
            <a:xfrm>
              <a:off x="3950050" y="1620100"/>
              <a:ext cx="85775" cy="107600"/>
            </a:xfrm>
            <a:custGeom>
              <a:avLst/>
              <a:gdLst/>
              <a:ahLst/>
              <a:cxnLst/>
              <a:rect l="l" t="t" r="r" b="b"/>
              <a:pathLst>
                <a:path w="3431" h="4304" extrusionOk="0">
                  <a:moveTo>
                    <a:pt x="0" y="0"/>
                  </a:moveTo>
                  <a:cubicBezTo>
                    <a:pt x="1198" y="0"/>
                    <a:pt x="2152" y="954"/>
                    <a:pt x="2152" y="2152"/>
                  </a:cubicBezTo>
                  <a:cubicBezTo>
                    <a:pt x="2152" y="3329"/>
                    <a:pt x="1198" y="4303"/>
                    <a:pt x="0" y="4303"/>
                  </a:cubicBezTo>
                  <a:lnTo>
                    <a:pt x="1279" y="4303"/>
                  </a:lnTo>
                  <a:cubicBezTo>
                    <a:pt x="2456" y="4303"/>
                    <a:pt x="3430" y="3329"/>
                    <a:pt x="3430" y="2152"/>
                  </a:cubicBezTo>
                  <a:cubicBezTo>
                    <a:pt x="3430" y="954"/>
                    <a:pt x="2456" y="0"/>
                    <a:pt x="1279" y="0"/>
                  </a:cubicBezTo>
                  <a:close/>
                </a:path>
              </a:pathLst>
            </a:custGeom>
            <a:solidFill>
              <a:srgbClr val="D4E3E5"/>
            </a:solidFill>
            <a:ln>
              <a:noFill/>
            </a:ln>
          </p:spPr>
          <p:txBody>
            <a:bodyPr spcFirstLastPara="1" wrap="square" lIns="91425" tIns="91425" rIns="91425" bIns="91425" anchor="ctr" anchorCtr="0">
              <a:noAutofit/>
            </a:bodyPr>
            <a:lstStyle/>
            <a:p>
              <a:endParaRPr>
                <a:solidFill>
                  <a:prstClr val="black"/>
                </a:solidFill>
              </a:endParaRPr>
            </a:p>
          </p:txBody>
        </p:sp>
        <p:sp>
          <p:nvSpPr>
            <p:cNvPr id="161" name="Google Shape;161;p16"/>
            <p:cNvSpPr/>
            <p:nvPr/>
          </p:nvSpPr>
          <p:spPr>
            <a:xfrm>
              <a:off x="3988600" y="1458225"/>
              <a:ext cx="38600" cy="75625"/>
            </a:xfrm>
            <a:custGeom>
              <a:avLst/>
              <a:gdLst/>
              <a:ahLst/>
              <a:cxnLst/>
              <a:rect l="l" t="t" r="r" b="b"/>
              <a:pathLst>
                <a:path w="1544" h="3025" extrusionOk="0">
                  <a:moveTo>
                    <a:pt x="1" y="0"/>
                  </a:moveTo>
                  <a:cubicBezTo>
                    <a:pt x="163" y="0"/>
                    <a:pt x="285" y="122"/>
                    <a:pt x="285" y="264"/>
                  </a:cubicBezTo>
                  <a:lnTo>
                    <a:pt x="285" y="2761"/>
                  </a:lnTo>
                  <a:cubicBezTo>
                    <a:pt x="285" y="2903"/>
                    <a:pt x="163" y="3025"/>
                    <a:pt x="1" y="3025"/>
                  </a:cubicBezTo>
                  <a:lnTo>
                    <a:pt x="1280" y="3025"/>
                  </a:lnTo>
                  <a:cubicBezTo>
                    <a:pt x="1422" y="3025"/>
                    <a:pt x="1543" y="2903"/>
                    <a:pt x="1543" y="2761"/>
                  </a:cubicBezTo>
                  <a:lnTo>
                    <a:pt x="1543" y="264"/>
                  </a:lnTo>
                  <a:cubicBezTo>
                    <a:pt x="1543" y="122"/>
                    <a:pt x="1422" y="0"/>
                    <a:pt x="1280" y="0"/>
                  </a:cubicBezTo>
                  <a:close/>
                </a:path>
              </a:pathLst>
            </a:custGeom>
            <a:solidFill>
              <a:srgbClr val="D4E3E5"/>
            </a:solidFill>
            <a:ln>
              <a:noFill/>
            </a:ln>
          </p:spPr>
          <p:txBody>
            <a:bodyPr spcFirstLastPara="1" wrap="square" lIns="91425" tIns="91425" rIns="91425" bIns="91425" anchor="ctr" anchorCtr="0">
              <a:noAutofit/>
            </a:bodyPr>
            <a:lstStyle/>
            <a:p>
              <a:endParaRPr>
                <a:solidFill>
                  <a:prstClr val="black"/>
                </a:solidFill>
              </a:endParaRPr>
            </a:p>
          </p:txBody>
        </p:sp>
        <p:sp>
          <p:nvSpPr>
            <p:cNvPr id="162" name="Google Shape;162;p16"/>
            <p:cNvSpPr/>
            <p:nvPr/>
          </p:nvSpPr>
          <p:spPr>
            <a:xfrm>
              <a:off x="3588750" y="1762175"/>
              <a:ext cx="267450" cy="34525"/>
            </a:xfrm>
            <a:custGeom>
              <a:avLst/>
              <a:gdLst/>
              <a:ahLst/>
              <a:cxnLst/>
              <a:rect l="l" t="t" r="r" b="b"/>
              <a:pathLst>
                <a:path w="10698" h="1381" extrusionOk="0">
                  <a:moveTo>
                    <a:pt x="690" y="1"/>
                  </a:moveTo>
                  <a:cubicBezTo>
                    <a:pt x="305" y="1"/>
                    <a:pt x="0" y="325"/>
                    <a:pt x="0" y="691"/>
                  </a:cubicBezTo>
                  <a:cubicBezTo>
                    <a:pt x="0" y="1076"/>
                    <a:pt x="305" y="1381"/>
                    <a:pt x="690" y="1381"/>
                  </a:cubicBezTo>
                  <a:lnTo>
                    <a:pt x="10007" y="1381"/>
                  </a:lnTo>
                  <a:cubicBezTo>
                    <a:pt x="10393" y="1381"/>
                    <a:pt x="10697" y="1076"/>
                    <a:pt x="10697" y="691"/>
                  </a:cubicBezTo>
                  <a:cubicBezTo>
                    <a:pt x="10697" y="325"/>
                    <a:pt x="10393" y="1"/>
                    <a:pt x="10007" y="1"/>
                  </a:cubicBezTo>
                  <a:close/>
                </a:path>
              </a:pathLst>
            </a:custGeom>
            <a:solidFill>
              <a:srgbClr val="F1F1EF"/>
            </a:solidFill>
            <a:ln>
              <a:noFill/>
            </a:ln>
          </p:spPr>
          <p:txBody>
            <a:bodyPr spcFirstLastPara="1" wrap="square" lIns="91425" tIns="91425" rIns="91425" bIns="91425" anchor="ctr" anchorCtr="0">
              <a:noAutofit/>
            </a:bodyPr>
            <a:lstStyle/>
            <a:p>
              <a:endParaRPr>
                <a:solidFill>
                  <a:prstClr val="black"/>
                </a:solidFill>
              </a:endParaRPr>
            </a:p>
          </p:txBody>
        </p:sp>
        <p:sp>
          <p:nvSpPr>
            <p:cNvPr id="163" name="Google Shape;163;p16"/>
            <p:cNvSpPr/>
            <p:nvPr/>
          </p:nvSpPr>
          <p:spPr>
            <a:xfrm>
              <a:off x="3883575" y="1654600"/>
              <a:ext cx="68025" cy="38025"/>
            </a:xfrm>
            <a:custGeom>
              <a:avLst/>
              <a:gdLst/>
              <a:ahLst/>
              <a:cxnLst/>
              <a:rect l="l" t="t" r="r" b="b"/>
              <a:pathLst>
                <a:path w="2721" h="1521" extrusionOk="0">
                  <a:moveTo>
                    <a:pt x="406" y="1"/>
                  </a:moveTo>
                  <a:cubicBezTo>
                    <a:pt x="183" y="1"/>
                    <a:pt x="0" y="183"/>
                    <a:pt x="0" y="407"/>
                  </a:cubicBezTo>
                  <a:lnTo>
                    <a:pt x="0" y="1117"/>
                  </a:lnTo>
                  <a:cubicBezTo>
                    <a:pt x="0" y="1341"/>
                    <a:pt x="190" y="1521"/>
                    <a:pt x="396" y="1521"/>
                  </a:cubicBezTo>
                  <a:cubicBezTo>
                    <a:pt x="433" y="1521"/>
                    <a:pt x="471" y="1515"/>
                    <a:pt x="508" y="1503"/>
                  </a:cubicBezTo>
                  <a:lnTo>
                    <a:pt x="1259" y="1300"/>
                  </a:lnTo>
                  <a:cubicBezTo>
                    <a:pt x="1289" y="1289"/>
                    <a:pt x="1325" y="1284"/>
                    <a:pt x="1363" y="1284"/>
                  </a:cubicBezTo>
                  <a:cubicBezTo>
                    <a:pt x="1401" y="1284"/>
                    <a:pt x="1441" y="1289"/>
                    <a:pt x="1482" y="1300"/>
                  </a:cubicBezTo>
                  <a:lnTo>
                    <a:pt x="2213" y="1503"/>
                  </a:lnTo>
                  <a:cubicBezTo>
                    <a:pt x="2253" y="1515"/>
                    <a:pt x="2292" y="1521"/>
                    <a:pt x="2331" y="1521"/>
                  </a:cubicBezTo>
                  <a:cubicBezTo>
                    <a:pt x="2545" y="1521"/>
                    <a:pt x="2720" y="1341"/>
                    <a:pt x="2720" y="1117"/>
                  </a:cubicBezTo>
                  <a:lnTo>
                    <a:pt x="2720" y="407"/>
                  </a:lnTo>
                  <a:cubicBezTo>
                    <a:pt x="2720" y="183"/>
                    <a:pt x="2558" y="1"/>
                    <a:pt x="2334" y="1"/>
                  </a:cubicBezTo>
                  <a:close/>
                </a:path>
              </a:pathLst>
            </a:custGeom>
            <a:solidFill>
              <a:schemeClr val="accent1"/>
            </a:solidFill>
            <a:ln>
              <a:noFill/>
            </a:ln>
          </p:spPr>
          <p:txBody>
            <a:bodyPr spcFirstLastPara="1" wrap="square" lIns="91425" tIns="91425" rIns="91425" bIns="91425" anchor="ctr" anchorCtr="0">
              <a:noAutofit/>
            </a:bodyPr>
            <a:lstStyle/>
            <a:p>
              <a:endParaRPr>
                <a:solidFill>
                  <a:prstClr val="black"/>
                </a:solidFill>
              </a:endParaRPr>
            </a:p>
          </p:txBody>
        </p:sp>
        <p:sp>
          <p:nvSpPr>
            <p:cNvPr id="164" name="Google Shape;164;p16"/>
            <p:cNvSpPr/>
            <p:nvPr/>
          </p:nvSpPr>
          <p:spPr>
            <a:xfrm>
              <a:off x="3530900" y="1450100"/>
              <a:ext cx="541450" cy="389225"/>
            </a:xfrm>
            <a:custGeom>
              <a:avLst/>
              <a:gdLst/>
              <a:ahLst/>
              <a:cxnLst/>
              <a:rect l="l" t="t" r="r" b="b"/>
              <a:pathLst>
                <a:path w="21658" h="15569" extrusionOk="0">
                  <a:moveTo>
                    <a:pt x="5237" y="3675"/>
                  </a:moveTo>
                  <a:lnTo>
                    <a:pt x="5237" y="6476"/>
                  </a:lnTo>
                  <a:lnTo>
                    <a:pt x="3146" y="6476"/>
                  </a:lnTo>
                  <a:lnTo>
                    <a:pt x="3146" y="3675"/>
                  </a:lnTo>
                  <a:close/>
                  <a:moveTo>
                    <a:pt x="6800" y="3675"/>
                  </a:moveTo>
                  <a:lnTo>
                    <a:pt x="6800" y="6476"/>
                  </a:lnTo>
                  <a:lnTo>
                    <a:pt x="5866" y="6476"/>
                  </a:lnTo>
                  <a:lnTo>
                    <a:pt x="5866" y="3675"/>
                  </a:lnTo>
                  <a:close/>
                  <a:moveTo>
                    <a:pt x="8546" y="3675"/>
                  </a:moveTo>
                  <a:lnTo>
                    <a:pt x="8546" y="6476"/>
                  </a:lnTo>
                  <a:lnTo>
                    <a:pt x="7450" y="6476"/>
                  </a:lnTo>
                  <a:lnTo>
                    <a:pt x="7450" y="3675"/>
                  </a:lnTo>
                  <a:close/>
                  <a:moveTo>
                    <a:pt x="10109" y="3675"/>
                  </a:moveTo>
                  <a:lnTo>
                    <a:pt x="10109" y="6476"/>
                  </a:lnTo>
                  <a:lnTo>
                    <a:pt x="9175" y="6476"/>
                  </a:lnTo>
                  <a:lnTo>
                    <a:pt x="9175" y="3675"/>
                  </a:lnTo>
                  <a:close/>
                  <a:moveTo>
                    <a:pt x="18146" y="3675"/>
                  </a:moveTo>
                  <a:lnTo>
                    <a:pt x="18146" y="6476"/>
                  </a:lnTo>
                  <a:lnTo>
                    <a:pt x="10758" y="6476"/>
                  </a:lnTo>
                  <a:lnTo>
                    <a:pt x="10758" y="3675"/>
                  </a:lnTo>
                  <a:close/>
                  <a:moveTo>
                    <a:pt x="18045" y="7125"/>
                  </a:moveTo>
                  <a:cubicBezTo>
                    <a:pt x="19039" y="7125"/>
                    <a:pt x="19872" y="7937"/>
                    <a:pt x="19872" y="8952"/>
                  </a:cubicBezTo>
                  <a:cubicBezTo>
                    <a:pt x="19872" y="9967"/>
                    <a:pt x="19039" y="10779"/>
                    <a:pt x="18045" y="10779"/>
                  </a:cubicBezTo>
                  <a:lnTo>
                    <a:pt x="1787" y="10779"/>
                  </a:lnTo>
                  <a:lnTo>
                    <a:pt x="1787" y="9764"/>
                  </a:lnTo>
                  <a:lnTo>
                    <a:pt x="10880" y="9764"/>
                  </a:lnTo>
                  <a:cubicBezTo>
                    <a:pt x="11042" y="9764"/>
                    <a:pt x="11184" y="9622"/>
                    <a:pt x="11184" y="9459"/>
                  </a:cubicBezTo>
                  <a:cubicBezTo>
                    <a:pt x="11184" y="9277"/>
                    <a:pt x="11042" y="9135"/>
                    <a:pt x="10880" y="9135"/>
                  </a:cubicBezTo>
                  <a:lnTo>
                    <a:pt x="1787" y="9135"/>
                  </a:lnTo>
                  <a:lnTo>
                    <a:pt x="1787" y="8505"/>
                  </a:lnTo>
                  <a:lnTo>
                    <a:pt x="6272" y="8505"/>
                  </a:lnTo>
                  <a:cubicBezTo>
                    <a:pt x="6455" y="8505"/>
                    <a:pt x="6597" y="8363"/>
                    <a:pt x="6597" y="8181"/>
                  </a:cubicBezTo>
                  <a:cubicBezTo>
                    <a:pt x="6597" y="8018"/>
                    <a:pt x="6455" y="7876"/>
                    <a:pt x="6272" y="7876"/>
                  </a:cubicBezTo>
                  <a:lnTo>
                    <a:pt x="1787" y="7876"/>
                  </a:lnTo>
                  <a:lnTo>
                    <a:pt x="1787" y="7125"/>
                  </a:lnTo>
                  <a:close/>
                  <a:moveTo>
                    <a:pt x="14493" y="11408"/>
                  </a:moveTo>
                  <a:lnTo>
                    <a:pt x="14493" y="14940"/>
                  </a:lnTo>
                  <a:lnTo>
                    <a:pt x="630" y="14940"/>
                  </a:lnTo>
                  <a:lnTo>
                    <a:pt x="630" y="11428"/>
                  </a:lnTo>
                  <a:cubicBezTo>
                    <a:pt x="630" y="11428"/>
                    <a:pt x="630" y="11408"/>
                    <a:pt x="630" y="11408"/>
                  </a:cubicBezTo>
                  <a:close/>
                  <a:moveTo>
                    <a:pt x="16015" y="11408"/>
                  </a:moveTo>
                  <a:lnTo>
                    <a:pt x="16015" y="14940"/>
                  </a:lnTo>
                  <a:lnTo>
                    <a:pt x="15122" y="14940"/>
                  </a:lnTo>
                  <a:lnTo>
                    <a:pt x="15122" y="11408"/>
                  </a:lnTo>
                  <a:close/>
                  <a:moveTo>
                    <a:pt x="17537" y="11408"/>
                  </a:moveTo>
                  <a:lnTo>
                    <a:pt x="17537" y="14940"/>
                  </a:lnTo>
                  <a:lnTo>
                    <a:pt x="16644" y="14940"/>
                  </a:lnTo>
                  <a:lnTo>
                    <a:pt x="16644" y="11408"/>
                  </a:lnTo>
                  <a:close/>
                  <a:moveTo>
                    <a:pt x="21008" y="11408"/>
                  </a:moveTo>
                  <a:cubicBezTo>
                    <a:pt x="21008" y="11408"/>
                    <a:pt x="21029" y="11428"/>
                    <a:pt x="21029" y="11428"/>
                  </a:cubicBezTo>
                  <a:lnTo>
                    <a:pt x="21029" y="14940"/>
                  </a:lnTo>
                  <a:lnTo>
                    <a:pt x="18167" y="14940"/>
                  </a:lnTo>
                  <a:lnTo>
                    <a:pt x="18167" y="11408"/>
                  </a:lnTo>
                  <a:close/>
                  <a:moveTo>
                    <a:pt x="2964" y="1"/>
                  </a:moveTo>
                  <a:cubicBezTo>
                    <a:pt x="1949" y="1"/>
                    <a:pt x="1117" y="833"/>
                    <a:pt x="1117" y="1827"/>
                  </a:cubicBezTo>
                  <a:cubicBezTo>
                    <a:pt x="1117" y="2700"/>
                    <a:pt x="1726" y="3411"/>
                    <a:pt x="2517" y="3614"/>
                  </a:cubicBezTo>
                  <a:cubicBezTo>
                    <a:pt x="2517" y="3634"/>
                    <a:pt x="2517" y="6476"/>
                    <a:pt x="2517" y="6476"/>
                  </a:cubicBezTo>
                  <a:lnTo>
                    <a:pt x="1726" y="6476"/>
                  </a:lnTo>
                  <a:cubicBezTo>
                    <a:pt x="1401" y="6476"/>
                    <a:pt x="1157" y="6739"/>
                    <a:pt x="1157" y="7044"/>
                  </a:cubicBezTo>
                  <a:lnTo>
                    <a:pt x="1157" y="10779"/>
                  </a:lnTo>
                  <a:lnTo>
                    <a:pt x="630" y="10779"/>
                  </a:lnTo>
                  <a:cubicBezTo>
                    <a:pt x="284" y="10779"/>
                    <a:pt x="0" y="11063"/>
                    <a:pt x="0" y="11428"/>
                  </a:cubicBezTo>
                  <a:lnTo>
                    <a:pt x="0" y="14940"/>
                  </a:lnTo>
                  <a:cubicBezTo>
                    <a:pt x="0" y="15285"/>
                    <a:pt x="284" y="15569"/>
                    <a:pt x="630" y="15569"/>
                  </a:cubicBezTo>
                  <a:lnTo>
                    <a:pt x="21008" y="15569"/>
                  </a:lnTo>
                  <a:cubicBezTo>
                    <a:pt x="21374" y="15569"/>
                    <a:pt x="21658" y="15285"/>
                    <a:pt x="21658" y="14940"/>
                  </a:cubicBezTo>
                  <a:lnTo>
                    <a:pt x="21658" y="11428"/>
                  </a:lnTo>
                  <a:cubicBezTo>
                    <a:pt x="21658" y="11063"/>
                    <a:pt x="21374" y="10779"/>
                    <a:pt x="21008" y="10779"/>
                  </a:cubicBezTo>
                  <a:lnTo>
                    <a:pt x="19689" y="10779"/>
                  </a:lnTo>
                  <a:cubicBezTo>
                    <a:pt x="20196" y="10332"/>
                    <a:pt x="20501" y="9683"/>
                    <a:pt x="20501" y="8952"/>
                  </a:cubicBezTo>
                  <a:cubicBezTo>
                    <a:pt x="20501" y="7836"/>
                    <a:pt x="19770" y="6902"/>
                    <a:pt x="18776" y="6597"/>
                  </a:cubicBezTo>
                  <a:cubicBezTo>
                    <a:pt x="18776" y="6557"/>
                    <a:pt x="18776" y="3675"/>
                    <a:pt x="18776" y="3675"/>
                  </a:cubicBezTo>
                  <a:lnTo>
                    <a:pt x="19588" y="3675"/>
                  </a:lnTo>
                  <a:cubicBezTo>
                    <a:pt x="19912" y="3675"/>
                    <a:pt x="20176" y="3411"/>
                    <a:pt x="20176" y="3086"/>
                  </a:cubicBezTo>
                  <a:lnTo>
                    <a:pt x="20176" y="589"/>
                  </a:lnTo>
                  <a:cubicBezTo>
                    <a:pt x="20176" y="265"/>
                    <a:pt x="19912" y="1"/>
                    <a:pt x="19588" y="1"/>
                  </a:cubicBezTo>
                  <a:lnTo>
                    <a:pt x="5602" y="1"/>
                  </a:lnTo>
                  <a:cubicBezTo>
                    <a:pt x="5440" y="1"/>
                    <a:pt x="5298" y="143"/>
                    <a:pt x="5298" y="325"/>
                  </a:cubicBezTo>
                  <a:cubicBezTo>
                    <a:pt x="5298" y="488"/>
                    <a:pt x="5440" y="630"/>
                    <a:pt x="5602" y="630"/>
                  </a:cubicBezTo>
                  <a:lnTo>
                    <a:pt x="19547" y="630"/>
                  </a:lnTo>
                  <a:lnTo>
                    <a:pt x="19547" y="1523"/>
                  </a:lnTo>
                  <a:lnTo>
                    <a:pt x="14797" y="1523"/>
                  </a:lnTo>
                  <a:cubicBezTo>
                    <a:pt x="14635" y="1523"/>
                    <a:pt x="14493" y="1665"/>
                    <a:pt x="14493" y="1827"/>
                  </a:cubicBezTo>
                  <a:cubicBezTo>
                    <a:pt x="14493" y="2010"/>
                    <a:pt x="14635" y="2152"/>
                    <a:pt x="14797" y="2152"/>
                  </a:cubicBezTo>
                  <a:lnTo>
                    <a:pt x="19547" y="2152"/>
                  </a:lnTo>
                  <a:lnTo>
                    <a:pt x="19547" y="3025"/>
                  </a:lnTo>
                  <a:lnTo>
                    <a:pt x="2964" y="3025"/>
                  </a:lnTo>
                  <a:cubicBezTo>
                    <a:pt x="2294" y="3025"/>
                    <a:pt x="1766" y="2497"/>
                    <a:pt x="1766" y="1827"/>
                  </a:cubicBezTo>
                  <a:cubicBezTo>
                    <a:pt x="1766" y="1178"/>
                    <a:pt x="2294" y="630"/>
                    <a:pt x="2964" y="630"/>
                  </a:cubicBezTo>
                  <a:lnTo>
                    <a:pt x="4344" y="630"/>
                  </a:lnTo>
                  <a:cubicBezTo>
                    <a:pt x="4527" y="630"/>
                    <a:pt x="4669" y="488"/>
                    <a:pt x="4669" y="325"/>
                  </a:cubicBezTo>
                  <a:cubicBezTo>
                    <a:pt x="4669" y="143"/>
                    <a:pt x="4527" y="1"/>
                    <a:pt x="4344" y="1"/>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165" name="Google Shape;165;p16"/>
            <p:cNvSpPr/>
            <p:nvPr/>
          </p:nvSpPr>
          <p:spPr>
            <a:xfrm>
              <a:off x="3581125" y="1754575"/>
              <a:ext cx="283175" cy="49750"/>
            </a:xfrm>
            <a:custGeom>
              <a:avLst/>
              <a:gdLst/>
              <a:ahLst/>
              <a:cxnLst/>
              <a:rect l="l" t="t" r="r" b="b"/>
              <a:pathLst>
                <a:path w="11327" h="1990" extrusionOk="0">
                  <a:moveTo>
                    <a:pt x="995" y="0"/>
                  </a:moveTo>
                  <a:cubicBezTo>
                    <a:pt x="447" y="0"/>
                    <a:pt x="1" y="447"/>
                    <a:pt x="1" y="995"/>
                  </a:cubicBezTo>
                  <a:cubicBezTo>
                    <a:pt x="1" y="1543"/>
                    <a:pt x="447" y="1989"/>
                    <a:pt x="995" y="1989"/>
                  </a:cubicBezTo>
                  <a:lnTo>
                    <a:pt x="2173" y="1989"/>
                  </a:lnTo>
                  <a:cubicBezTo>
                    <a:pt x="2335" y="1989"/>
                    <a:pt x="2477" y="1847"/>
                    <a:pt x="2477" y="1685"/>
                  </a:cubicBezTo>
                  <a:cubicBezTo>
                    <a:pt x="2477" y="1502"/>
                    <a:pt x="2335" y="1360"/>
                    <a:pt x="2173" y="1360"/>
                  </a:cubicBezTo>
                  <a:lnTo>
                    <a:pt x="995" y="1360"/>
                  </a:lnTo>
                  <a:cubicBezTo>
                    <a:pt x="792" y="1360"/>
                    <a:pt x="630" y="1198"/>
                    <a:pt x="630" y="995"/>
                  </a:cubicBezTo>
                  <a:cubicBezTo>
                    <a:pt x="630" y="792"/>
                    <a:pt x="792" y="629"/>
                    <a:pt x="995" y="629"/>
                  </a:cubicBezTo>
                  <a:lnTo>
                    <a:pt x="10312" y="629"/>
                  </a:lnTo>
                  <a:cubicBezTo>
                    <a:pt x="10515" y="629"/>
                    <a:pt x="10677" y="792"/>
                    <a:pt x="10677" y="995"/>
                  </a:cubicBezTo>
                  <a:cubicBezTo>
                    <a:pt x="10677" y="1198"/>
                    <a:pt x="10515" y="1360"/>
                    <a:pt x="10312" y="1360"/>
                  </a:cubicBezTo>
                  <a:lnTo>
                    <a:pt x="3431" y="1360"/>
                  </a:lnTo>
                  <a:cubicBezTo>
                    <a:pt x="3269" y="1360"/>
                    <a:pt x="3127" y="1502"/>
                    <a:pt x="3127" y="1685"/>
                  </a:cubicBezTo>
                  <a:cubicBezTo>
                    <a:pt x="3127" y="1847"/>
                    <a:pt x="3269" y="1989"/>
                    <a:pt x="3431" y="1989"/>
                  </a:cubicBezTo>
                  <a:lnTo>
                    <a:pt x="10312" y="1989"/>
                  </a:lnTo>
                  <a:cubicBezTo>
                    <a:pt x="10880" y="1989"/>
                    <a:pt x="11327" y="1543"/>
                    <a:pt x="11327" y="995"/>
                  </a:cubicBezTo>
                  <a:cubicBezTo>
                    <a:pt x="11327" y="447"/>
                    <a:pt x="10880" y="0"/>
                    <a:pt x="10312" y="0"/>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166" name="Google Shape;166;p16"/>
            <p:cNvSpPr/>
            <p:nvPr/>
          </p:nvSpPr>
          <p:spPr>
            <a:xfrm>
              <a:off x="3875450" y="1647000"/>
              <a:ext cx="84250" cy="53800"/>
            </a:xfrm>
            <a:custGeom>
              <a:avLst/>
              <a:gdLst/>
              <a:ahLst/>
              <a:cxnLst/>
              <a:rect l="l" t="t" r="r" b="b"/>
              <a:pathLst>
                <a:path w="3370" h="2152" extrusionOk="0">
                  <a:moveTo>
                    <a:pt x="2659" y="629"/>
                  </a:moveTo>
                  <a:cubicBezTo>
                    <a:pt x="2700" y="629"/>
                    <a:pt x="2741" y="670"/>
                    <a:pt x="2741" y="711"/>
                  </a:cubicBezTo>
                  <a:lnTo>
                    <a:pt x="2741" y="1421"/>
                  </a:lnTo>
                  <a:cubicBezTo>
                    <a:pt x="2741" y="1462"/>
                    <a:pt x="2720" y="1482"/>
                    <a:pt x="2700" y="1482"/>
                  </a:cubicBezTo>
                  <a:cubicBezTo>
                    <a:pt x="2686" y="1496"/>
                    <a:pt x="2671" y="1511"/>
                    <a:pt x="2657" y="1511"/>
                  </a:cubicBezTo>
                  <a:cubicBezTo>
                    <a:pt x="2651" y="1511"/>
                    <a:pt x="2645" y="1508"/>
                    <a:pt x="2639" y="1502"/>
                  </a:cubicBezTo>
                  <a:lnTo>
                    <a:pt x="1888" y="1299"/>
                  </a:lnTo>
                  <a:cubicBezTo>
                    <a:pt x="1827" y="1279"/>
                    <a:pt x="1761" y="1269"/>
                    <a:pt x="1695" y="1269"/>
                  </a:cubicBezTo>
                  <a:cubicBezTo>
                    <a:pt x="1629" y="1269"/>
                    <a:pt x="1563" y="1279"/>
                    <a:pt x="1502" y="1299"/>
                  </a:cubicBezTo>
                  <a:lnTo>
                    <a:pt x="751" y="1502"/>
                  </a:lnTo>
                  <a:cubicBezTo>
                    <a:pt x="740" y="1508"/>
                    <a:pt x="729" y="1511"/>
                    <a:pt x="720" y="1511"/>
                  </a:cubicBezTo>
                  <a:cubicBezTo>
                    <a:pt x="699" y="1511"/>
                    <a:pt x="685" y="1496"/>
                    <a:pt x="670" y="1482"/>
                  </a:cubicBezTo>
                  <a:cubicBezTo>
                    <a:pt x="670" y="1482"/>
                    <a:pt x="650" y="1462"/>
                    <a:pt x="650" y="1421"/>
                  </a:cubicBezTo>
                  <a:lnTo>
                    <a:pt x="650" y="711"/>
                  </a:lnTo>
                  <a:cubicBezTo>
                    <a:pt x="650" y="670"/>
                    <a:pt x="691" y="629"/>
                    <a:pt x="731" y="629"/>
                  </a:cubicBezTo>
                  <a:close/>
                  <a:moveTo>
                    <a:pt x="731" y="0"/>
                  </a:moveTo>
                  <a:cubicBezTo>
                    <a:pt x="325" y="0"/>
                    <a:pt x="0" y="325"/>
                    <a:pt x="0" y="711"/>
                  </a:cubicBezTo>
                  <a:lnTo>
                    <a:pt x="0" y="1421"/>
                  </a:lnTo>
                  <a:cubicBezTo>
                    <a:pt x="0" y="1644"/>
                    <a:pt x="122" y="1867"/>
                    <a:pt x="285" y="1989"/>
                  </a:cubicBezTo>
                  <a:cubicBezTo>
                    <a:pt x="427" y="2091"/>
                    <a:pt x="569" y="2152"/>
                    <a:pt x="731" y="2152"/>
                  </a:cubicBezTo>
                  <a:cubicBezTo>
                    <a:pt x="792" y="2152"/>
                    <a:pt x="853" y="2131"/>
                    <a:pt x="914" y="2111"/>
                  </a:cubicBezTo>
                  <a:lnTo>
                    <a:pt x="1665" y="1908"/>
                  </a:lnTo>
                  <a:lnTo>
                    <a:pt x="1705" y="1908"/>
                  </a:lnTo>
                  <a:lnTo>
                    <a:pt x="2456" y="2111"/>
                  </a:lnTo>
                  <a:cubicBezTo>
                    <a:pt x="2523" y="2129"/>
                    <a:pt x="2590" y="2138"/>
                    <a:pt x="2656" y="2138"/>
                  </a:cubicBezTo>
                  <a:cubicBezTo>
                    <a:pt x="2810" y="2138"/>
                    <a:pt x="2958" y="2089"/>
                    <a:pt x="3086" y="1989"/>
                  </a:cubicBezTo>
                  <a:cubicBezTo>
                    <a:pt x="3268" y="1867"/>
                    <a:pt x="3370" y="1644"/>
                    <a:pt x="3370" y="1421"/>
                  </a:cubicBezTo>
                  <a:lnTo>
                    <a:pt x="3370" y="711"/>
                  </a:lnTo>
                  <a:cubicBezTo>
                    <a:pt x="3370" y="325"/>
                    <a:pt x="3045" y="0"/>
                    <a:pt x="2659" y="0"/>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grpSp>
      <p:sp>
        <p:nvSpPr>
          <p:cNvPr id="171" name="Google Shape;171;p16"/>
          <p:cNvSpPr txBox="1"/>
          <p:nvPr/>
        </p:nvSpPr>
        <p:spPr>
          <a:xfrm>
            <a:off x="3478924" y="2592885"/>
            <a:ext cx="2732690" cy="1459162"/>
          </a:xfrm>
          <a:prstGeom prst="rect">
            <a:avLst/>
          </a:prstGeom>
          <a:noFill/>
          <a:ln>
            <a:noFill/>
          </a:ln>
        </p:spPr>
        <p:txBody>
          <a:bodyPr spcFirstLastPara="1" wrap="square" lIns="91425" tIns="91425" rIns="91425" bIns="91425" anchor="t" anchorCtr="0">
            <a:noAutofit/>
          </a:bodyPr>
          <a:lstStyle/>
          <a:p>
            <a:pPr algn="ctr"/>
            <a:r>
              <a:rPr lang="en-US" i="1" dirty="0">
                <a:solidFill>
                  <a:srgbClr val="ED7D31"/>
                </a:solidFill>
                <a:latin typeface="Fira Sans Extra Condensed Medium"/>
                <a:ea typeface="Fira Sans Extra Condensed Medium"/>
                <a:cs typeface="Fira Sans Extra Condensed Medium"/>
                <a:sym typeface="Fira Sans Extra Condensed Medium"/>
              </a:rPr>
              <a:t>Ease of use for the user of system so that he/she can make automatic schedule</a:t>
            </a:r>
          </a:p>
        </p:txBody>
      </p:sp>
      <p:sp>
        <p:nvSpPr>
          <p:cNvPr id="177" name="Google Shape;177;p16"/>
          <p:cNvSpPr txBox="1"/>
          <p:nvPr/>
        </p:nvSpPr>
        <p:spPr>
          <a:xfrm>
            <a:off x="4635475" y="2612329"/>
            <a:ext cx="1920900" cy="2197931"/>
          </a:xfrm>
          <a:prstGeom prst="rect">
            <a:avLst/>
          </a:prstGeom>
          <a:noFill/>
          <a:ln>
            <a:noFill/>
          </a:ln>
        </p:spPr>
        <p:txBody>
          <a:bodyPr spcFirstLastPara="1" wrap="square" lIns="91425" tIns="91425" rIns="91425" bIns="91425" anchor="t" anchorCtr="0">
            <a:noAutofit/>
          </a:bodyPr>
          <a:lstStyle/>
          <a:p>
            <a:pPr algn="ctr"/>
            <a:endParaRPr sz="1500" i="1" dirty="0">
              <a:solidFill>
                <a:srgbClr val="5B9BD5"/>
              </a:solidFill>
              <a:latin typeface="Fira Sans Extra Condensed Medium"/>
              <a:ea typeface="Fira Sans Extra Condensed Medium"/>
              <a:cs typeface="Fira Sans Extra Condensed Medium"/>
              <a:sym typeface="Fira Sans Extra Condensed Medium"/>
            </a:endParaRPr>
          </a:p>
        </p:txBody>
      </p:sp>
      <p:sp>
        <p:nvSpPr>
          <p:cNvPr id="181" name="Google Shape;181;p16"/>
          <p:cNvSpPr txBox="1"/>
          <p:nvPr/>
        </p:nvSpPr>
        <p:spPr>
          <a:xfrm>
            <a:off x="6866645" y="2574934"/>
            <a:ext cx="1920900" cy="390600"/>
          </a:xfrm>
          <a:prstGeom prst="rect">
            <a:avLst/>
          </a:prstGeom>
          <a:noFill/>
          <a:ln>
            <a:noFill/>
          </a:ln>
        </p:spPr>
        <p:txBody>
          <a:bodyPr spcFirstLastPara="1" wrap="square" lIns="91425" tIns="91425" rIns="91425" bIns="91425" anchor="t" anchorCtr="0">
            <a:noAutofit/>
          </a:bodyPr>
          <a:lstStyle/>
          <a:p>
            <a:pPr algn="ctr"/>
            <a:r>
              <a:rPr lang="en-US" sz="1500" i="1" dirty="0">
                <a:solidFill>
                  <a:srgbClr val="7030A0"/>
                </a:solidFill>
                <a:latin typeface="Fira Sans Extra Condensed Medium"/>
                <a:ea typeface="Fira Sans Extra Condensed Medium"/>
                <a:cs typeface="Fira Sans Extra Condensed Medium"/>
                <a:sym typeface="Fira Sans Extra Condensed Medium"/>
              </a:rPr>
              <a:t>Focuses on optimization of </a:t>
            </a:r>
            <a:r>
              <a:rPr lang="en-US" sz="1500" i="1" dirty="0" smtClean="0">
                <a:solidFill>
                  <a:srgbClr val="7030A0"/>
                </a:solidFill>
                <a:latin typeface="Fira Sans Extra Condensed Medium"/>
                <a:ea typeface="Fira Sans Extra Condensed Medium"/>
                <a:cs typeface="Fira Sans Extra Condensed Medium"/>
                <a:sym typeface="Fira Sans Extra Condensed Medium"/>
              </a:rPr>
              <a:t>resources and time efficiently</a:t>
            </a:r>
            <a:endParaRPr sz="1500" i="1" dirty="0">
              <a:solidFill>
                <a:srgbClr val="7030A0"/>
              </a:solidFill>
              <a:latin typeface="Fira Sans Extra Condensed Medium"/>
              <a:ea typeface="Fira Sans Extra Condensed Medium"/>
              <a:cs typeface="Fira Sans Extra Condensed Medium"/>
              <a:sym typeface="Fira Sans Extra Condensed Medium"/>
            </a:endParaRPr>
          </a:p>
        </p:txBody>
      </p:sp>
      <p:grpSp>
        <p:nvGrpSpPr>
          <p:cNvPr id="237" name="Google Shape;237;p16"/>
          <p:cNvGrpSpPr/>
          <p:nvPr/>
        </p:nvGrpSpPr>
        <p:grpSpPr>
          <a:xfrm>
            <a:off x="7604559" y="1491858"/>
            <a:ext cx="541475" cy="483625"/>
            <a:chOff x="5772250" y="662050"/>
            <a:chExt cx="541475" cy="483625"/>
          </a:xfrm>
        </p:grpSpPr>
        <p:sp>
          <p:nvSpPr>
            <p:cNvPr id="238" name="Google Shape;238;p16"/>
            <p:cNvSpPr/>
            <p:nvPr/>
          </p:nvSpPr>
          <p:spPr>
            <a:xfrm>
              <a:off x="5780375" y="772175"/>
              <a:ext cx="525225" cy="365375"/>
            </a:xfrm>
            <a:custGeom>
              <a:avLst/>
              <a:gdLst/>
              <a:ahLst/>
              <a:cxnLst/>
              <a:rect l="l" t="t" r="r" b="b"/>
              <a:pathLst>
                <a:path w="21009" h="14615" extrusionOk="0">
                  <a:moveTo>
                    <a:pt x="1" y="0"/>
                  </a:moveTo>
                  <a:lnTo>
                    <a:pt x="1" y="5643"/>
                  </a:lnTo>
                  <a:lnTo>
                    <a:pt x="1" y="6922"/>
                  </a:lnTo>
                  <a:lnTo>
                    <a:pt x="1" y="14127"/>
                  </a:lnTo>
                  <a:cubicBezTo>
                    <a:pt x="1" y="14391"/>
                    <a:pt x="224" y="14614"/>
                    <a:pt x="488" y="14614"/>
                  </a:cubicBezTo>
                  <a:lnTo>
                    <a:pt x="20501" y="14614"/>
                  </a:lnTo>
                  <a:cubicBezTo>
                    <a:pt x="20785" y="14614"/>
                    <a:pt x="21009" y="14391"/>
                    <a:pt x="21009" y="14127"/>
                  </a:cubicBezTo>
                  <a:lnTo>
                    <a:pt x="21009" y="0"/>
                  </a:lnTo>
                  <a:close/>
                </a:path>
              </a:pathLst>
            </a:custGeom>
            <a:solidFill>
              <a:srgbClr val="F1F1EF"/>
            </a:solidFill>
            <a:ln>
              <a:noFill/>
            </a:ln>
          </p:spPr>
          <p:txBody>
            <a:bodyPr spcFirstLastPara="1" wrap="square" lIns="91425" tIns="91425" rIns="91425" bIns="91425" anchor="ctr" anchorCtr="0">
              <a:noAutofit/>
            </a:bodyPr>
            <a:lstStyle/>
            <a:p>
              <a:endParaRPr>
                <a:solidFill>
                  <a:prstClr val="black"/>
                </a:solidFill>
              </a:endParaRPr>
            </a:p>
          </p:txBody>
        </p:sp>
        <p:sp>
          <p:nvSpPr>
            <p:cNvPr id="239" name="Google Shape;239;p16"/>
            <p:cNvSpPr/>
            <p:nvPr/>
          </p:nvSpPr>
          <p:spPr>
            <a:xfrm>
              <a:off x="5780375" y="700625"/>
              <a:ext cx="525225" cy="71575"/>
            </a:xfrm>
            <a:custGeom>
              <a:avLst/>
              <a:gdLst/>
              <a:ahLst/>
              <a:cxnLst/>
              <a:rect l="l" t="t" r="r" b="b"/>
              <a:pathLst>
                <a:path w="21009" h="2863" extrusionOk="0">
                  <a:moveTo>
                    <a:pt x="488" y="0"/>
                  </a:moveTo>
                  <a:cubicBezTo>
                    <a:pt x="224" y="0"/>
                    <a:pt x="1" y="223"/>
                    <a:pt x="1" y="508"/>
                  </a:cubicBezTo>
                  <a:lnTo>
                    <a:pt x="1" y="2862"/>
                  </a:lnTo>
                  <a:lnTo>
                    <a:pt x="21009" y="2862"/>
                  </a:lnTo>
                  <a:lnTo>
                    <a:pt x="21009" y="508"/>
                  </a:lnTo>
                  <a:cubicBezTo>
                    <a:pt x="21009" y="223"/>
                    <a:pt x="20785" y="0"/>
                    <a:pt x="20501" y="0"/>
                  </a:cubicBezTo>
                  <a:close/>
                </a:path>
              </a:pathLst>
            </a:custGeom>
            <a:solidFill>
              <a:schemeClr val="accent1"/>
            </a:solidFill>
            <a:ln>
              <a:noFill/>
            </a:ln>
          </p:spPr>
          <p:txBody>
            <a:bodyPr spcFirstLastPara="1" wrap="square" lIns="91425" tIns="91425" rIns="91425" bIns="91425" anchor="ctr" anchorCtr="0">
              <a:noAutofit/>
            </a:bodyPr>
            <a:lstStyle/>
            <a:p>
              <a:endParaRPr>
                <a:solidFill>
                  <a:prstClr val="black"/>
                </a:solidFill>
              </a:endParaRPr>
            </a:p>
          </p:txBody>
        </p:sp>
        <p:sp>
          <p:nvSpPr>
            <p:cNvPr id="240" name="Google Shape;240;p16"/>
            <p:cNvSpPr/>
            <p:nvPr/>
          </p:nvSpPr>
          <p:spPr>
            <a:xfrm>
              <a:off x="6261425" y="772175"/>
              <a:ext cx="44175" cy="365375"/>
            </a:xfrm>
            <a:custGeom>
              <a:avLst/>
              <a:gdLst/>
              <a:ahLst/>
              <a:cxnLst/>
              <a:rect l="l" t="t" r="r" b="b"/>
              <a:pathLst>
                <a:path w="1767" h="14615" extrusionOk="0">
                  <a:moveTo>
                    <a:pt x="508" y="0"/>
                  </a:moveTo>
                  <a:lnTo>
                    <a:pt x="508" y="14127"/>
                  </a:lnTo>
                  <a:cubicBezTo>
                    <a:pt x="508" y="14391"/>
                    <a:pt x="265" y="14614"/>
                    <a:pt x="1" y="14614"/>
                  </a:cubicBezTo>
                  <a:lnTo>
                    <a:pt x="1259" y="14614"/>
                  </a:lnTo>
                  <a:cubicBezTo>
                    <a:pt x="1543" y="14614"/>
                    <a:pt x="1767" y="14391"/>
                    <a:pt x="1767" y="14127"/>
                  </a:cubicBezTo>
                  <a:lnTo>
                    <a:pt x="1767" y="0"/>
                  </a:lnTo>
                  <a:close/>
                </a:path>
              </a:pathLst>
            </a:custGeom>
            <a:solidFill>
              <a:srgbClr val="D4E3E5"/>
            </a:solidFill>
            <a:ln>
              <a:noFill/>
            </a:ln>
          </p:spPr>
          <p:txBody>
            <a:bodyPr spcFirstLastPara="1" wrap="square" lIns="91425" tIns="91425" rIns="91425" bIns="91425" anchor="ctr" anchorCtr="0">
              <a:noAutofit/>
            </a:bodyPr>
            <a:lstStyle/>
            <a:p>
              <a:endParaRPr>
                <a:solidFill>
                  <a:prstClr val="black"/>
                </a:solidFill>
              </a:endParaRPr>
            </a:p>
          </p:txBody>
        </p:sp>
        <p:sp>
          <p:nvSpPr>
            <p:cNvPr id="241" name="Google Shape;241;p16"/>
            <p:cNvSpPr/>
            <p:nvPr/>
          </p:nvSpPr>
          <p:spPr>
            <a:xfrm>
              <a:off x="6261425" y="700625"/>
              <a:ext cx="44175" cy="71575"/>
            </a:xfrm>
            <a:custGeom>
              <a:avLst/>
              <a:gdLst/>
              <a:ahLst/>
              <a:cxnLst/>
              <a:rect l="l" t="t" r="r" b="b"/>
              <a:pathLst>
                <a:path w="1767" h="2863" extrusionOk="0">
                  <a:moveTo>
                    <a:pt x="1" y="0"/>
                  </a:moveTo>
                  <a:cubicBezTo>
                    <a:pt x="265" y="0"/>
                    <a:pt x="508" y="223"/>
                    <a:pt x="508" y="508"/>
                  </a:cubicBezTo>
                  <a:lnTo>
                    <a:pt x="508" y="2862"/>
                  </a:lnTo>
                  <a:lnTo>
                    <a:pt x="1767" y="2862"/>
                  </a:lnTo>
                  <a:lnTo>
                    <a:pt x="1767" y="508"/>
                  </a:lnTo>
                  <a:cubicBezTo>
                    <a:pt x="1767" y="223"/>
                    <a:pt x="1543" y="0"/>
                    <a:pt x="1259" y="0"/>
                  </a:cubicBezTo>
                  <a:close/>
                </a:path>
              </a:pathLst>
            </a:custGeom>
            <a:solidFill>
              <a:srgbClr val="199E95"/>
            </a:solidFill>
            <a:ln>
              <a:noFill/>
            </a:ln>
          </p:spPr>
          <p:txBody>
            <a:bodyPr spcFirstLastPara="1" wrap="square" lIns="91425" tIns="91425" rIns="91425" bIns="91425" anchor="ctr" anchorCtr="0">
              <a:noAutofit/>
            </a:bodyPr>
            <a:lstStyle/>
            <a:p>
              <a:endParaRPr>
                <a:solidFill>
                  <a:prstClr val="black"/>
                </a:solidFill>
              </a:endParaRPr>
            </a:p>
          </p:txBody>
        </p:sp>
        <p:sp>
          <p:nvSpPr>
            <p:cNvPr id="242" name="Google Shape;242;p16"/>
            <p:cNvSpPr/>
            <p:nvPr/>
          </p:nvSpPr>
          <p:spPr>
            <a:xfrm>
              <a:off x="5838225" y="846750"/>
              <a:ext cx="86300" cy="173075"/>
            </a:xfrm>
            <a:custGeom>
              <a:avLst/>
              <a:gdLst/>
              <a:ahLst/>
              <a:cxnLst/>
              <a:rect l="l" t="t" r="r" b="b"/>
              <a:pathLst>
                <a:path w="3452" h="6923" extrusionOk="0">
                  <a:moveTo>
                    <a:pt x="264" y="1"/>
                  </a:moveTo>
                  <a:cubicBezTo>
                    <a:pt x="122" y="1"/>
                    <a:pt x="1" y="102"/>
                    <a:pt x="1" y="244"/>
                  </a:cubicBezTo>
                  <a:lnTo>
                    <a:pt x="1" y="6679"/>
                  </a:lnTo>
                  <a:cubicBezTo>
                    <a:pt x="1" y="6821"/>
                    <a:pt x="122" y="6922"/>
                    <a:pt x="264" y="6922"/>
                  </a:cubicBezTo>
                  <a:lnTo>
                    <a:pt x="3451" y="6922"/>
                  </a:lnTo>
                  <a:lnTo>
                    <a:pt x="3451" y="1"/>
                  </a:lnTo>
                  <a:close/>
                </a:path>
              </a:pathLst>
            </a:custGeom>
            <a:solidFill>
              <a:schemeClr val="accent2"/>
            </a:solidFill>
            <a:ln>
              <a:noFill/>
            </a:ln>
          </p:spPr>
          <p:txBody>
            <a:bodyPr spcFirstLastPara="1" wrap="square" lIns="91425" tIns="91425" rIns="91425" bIns="91425" anchor="ctr" anchorCtr="0">
              <a:noAutofit/>
            </a:bodyPr>
            <a:lstStyle/>
            <a:p>
              <a:endParaRPr>
                <a:solidFill>
                  <a:prstClr val="black"/>
                </a:solidFill>
              </a:endParaRPr>
            </a:p>
          </p:txBody>
        </p:sp>
        <p:sp>
          <p:nvSpPr>
            <p:cNvPr id="243" name="Google Shape;243;p16"/>
            <p:cNvSpPr/>
            <p:nvPr/>
          </p:nvSpPr>
          <p:spPr>
            <a:xfrm>
              <a:off x="5892525" y="846750"/>
              <a:ext cx="32000" cy="173075"/>
            </a:xfrm>
            <a:custGeom>
              <a:avLst/>
              <a:gdLst/>
              <a:ahLst/>
              <a:cxnLst/>
              <a:rect l="l" t="t" r="r" b="b"/>
              <a:pathLst>
                <a:path w="1280" h="6923" extrusionOk="0">
                  <a:moveTo>
                    <a:pt x="0" y="1"/>
                  </a:moveTo>
                  <a:lnTo>
                    <a:pt x="0" y="6922"/>
                  </a:lnTo>
                  <a:lnTo>
                    <a:pt x="1279" y="6922"/>
                  </a:lnTo>
                  <a:lnTo>
                    <a:pt x="1279" y="1"/>
                  </a:lnTo>
                  <a:close/>
                </a:path>
              </a:pathLst>
            </a:custGeom>
            <a:solidFill>
              <a:srgbClr val="532952"/>
            </a:solidFill>
            <a:ln>
              <a:noFill/>
            </a:ln>
          </p:spPr>
          <p:txBody>
            <a:bodyPr spcFirstLastPara="1" wrap="square" lIns="91425" tIns="91425" rIns="91425" bIns="91425" anchor="ctr" anchorCtr="0">
              <a:noAutofit/>
            </a:bodyPr>
            <a:lstStyle/>
            <a:p>
              <a:endParaRPr>
                <a:solidFill>
                  <a:prstClr val="black"/>
                </a:solidFill>
              </a:endParaRPr>
            </a:p>
          </p:txBody>
        </p:sp>
        <p:sp>
          <p:nvSpPr>
            <p:cNvPr id="244" name="Google Shape;244;p16"/>
            <p:cNvSpPr/>
            <p:nvPr/>
          </p:nvSpPr>
          <p:spPr>
            <a:xfrm>
              <a:off x="5924500" y="846750"/>
              <a:ext cx="86275" cy="173075"/>
            </a:xfrm>
            <a:custGeom>
              <a:avLst/>
              <a:gdLst/>
              <a:ahLst/>
              <a:cxnLst/>
              <a:rect l="l" t="t" r="r" b="b"/>
              <a:pathLst>
                <a:path w="3451" h="6923" extrusionOk="0">
                  <a:moveTo>
                    <a:pt x="0" y="1"/>
                  </a:moveTo>
                  <a:lnTo>
                    <a:pt x="0" y="6922"/>
                  </a:lnTo>
                  <a:lnTo>
                    <a:pt x="3451" y="6922"/>
                  </a:lnTo>
                  <a:lnTo>
                    <a:pt x="3451" y="1"/>
                  </a:lnTo>
                  <a:close/>
                </a:path>
              </a:pathLst>
            </a:custGeom>
            <a:solidFill>
              <a:schemeClr val="accent1"/>
            </a:solidFill>
            <a:ln>
              <a:noFill/>
            </a:ln>
          </p:spPr>
          <p:txBody>
            <a:bodyPr spcFirstLastPara="1" wrap="square" lIns="91425" tIns="91425" rIns="91425" bIns="91425" anchor="ctr" anchorCtr="0">
              <a:noAutofit/>
            </a:bodyPr>
            <a:lstStyle/>
            <a:p>
              <a:endParaRPr>
                <a:solidFill>
                  <a:prstClr val="black"/>
                </a:solidFill>
              </a:endParaRPr>
            </a:p>
          </p:txBody>
        </p:sp>
        <p:sp>
          <p:nvSpPr>
            <p:cNvPr id="245" name="Google Shape;245;p16"/>
            <p:cNvSpPr/>
            <p:nvPr/>
          </p:nvSpPr>
          <p:spPr>
            <a:xfrm>
              <a:off x="5978800" y="846750"/>
              <a:ext cx="31975" cy="173075"/>
            </a:xfrm>
            <a:custGeom>
              <a:avLst/>
              <a:gdLst/>
              <a:ahLst/>
              <a:cxnLst/>
              <a:rect l="l" t="t" r="r" b="b"/>
              <a:pathLst>
                <a:path w="1279" h="6923" extrusionOk="0">
                  <a:moveTo>
                    <a:pt x="0" y="1"/>
                  </a:moveTo>
                  <a:lnTo>
                    <a:pt x="0" y="6922"/>
                  </a:lnTo>
                  <a:lnTo>
                    <a:pt x="1279" y="6922"/>
                  </a:lnTo>
                  <a:lnTo>
                    <a:pt x="1279" y="1"/>
                  </a:lnTo>
                  <a:close/>
                </a:path>
              </a:pathLst>
            </a:custGeom>
            <a:solidFill>
              <a:srgbClr val="199E95"/>
            </a:solidFill>
            <a:ln>
              <a:noFill/>
            </a:ln>
          </p:spPr>
          <p:txBody>
            <a:bodyPr spcFirstLastPara="1" wrap="square" lIns="91425" tIns="91425" rIns="91425" bIns="91425" anchor="ctr" anchorCtr="0">
              <a:noAutofit/>
            </a:bodyPr>
            <a:lstStyle/>
            <a:p>
              <a:endParaRPr>
                <a:solidFill>
                  <a:prstClr val="black"/>
                </a:solidFill>
              </a:endParaRPr>
            </a:p>
          </p:txBody>
        </p:sp>
        <p:sp>
          <p:nvSpPr>
            <p:cNvPr id="246" name="Google Shape;246;p16"/>
            <p:cNvSpPr/>
            <p:nvPr/>
          </p:nvSpPr>
          <p:spPr>
            <a:xfrm>
              <a:off x="6010750" y="846750"/>
              <a:ext cx="86300" cy="173075"/>
            </a:xfrm>
            <a:custGeom>
              <a:avLst/>
              <a:gdLst/>
              <a:ahLst/>
              <a:cxnLst/>
              <a:rect l="l" t="t" r="r" b="b"/>
              <a:pathLst>
                <a:path w="3452" h="6923" extrusionOk="0">
                  <a:moveTo>
                    <a:pt x="1" y="1"/>
                  </a:moveTo>
                  <a:lnTo>
                    <a:pt x="1" y="6922"/>
                  </a:lnTo>
                  <a:lnTo>
                    <a:pt x="3188" y="6922"/>
                  </a:lnTo>
                  <a:cubicBezTo>
                    <a:pt x="3330" y="6922"/>
                    <a:pt x="3451" y="6821"/>
                    <a:pt x="3451" y="6679"/>
                  </a:cubicBezTo>
                  <a:lnTo>
                    <a:pt x="3451" y="244"/>
                  </a:lnTo>
                  <a:cubicBezTo>
                    <a:pt x="3451" y="102"/>
                    <a:pt x="3330" y="1"/>
                    <a:pt x="3188" y="1"/>
                  </a:cubicBezTo>
                  <a:close/>
                </a:path>
              </a:pathLst>
            </a:custGeom>
            <a:solidFill>
              <a:schemeClr val="lt2"/>
            </a:solidFill>
            <a:ln>
              <a:noFill/>
            </a:ln>
          </p:spPr>
          <p:txBody>
            <a:bodyPr spcFirstLastPara="1" wrap="square" lIns="91425" tIns="91425" rIns="91425" bIns="91425" anchor="ctr" anchorCtr="0">
              <a:noAutofit/>
            </a:bodyPr>
            <a:lstStyle/>
            <a:p>
              <a:endParaRPr>
                <a:solidFill>
                  <a:prstClr val="black"/>
                </a:solidFill>
              </a:endParaRPr>
            </a:p>
          </p:txBody>
        </p:sp>
        <p:sp>
          <p:nvSpPr>
            <p:cNvPr id="247" name="Google Shape;247;p16"/>
            <p:cNvSpPr/>
            <p:nvPr/>
          </p:nvSpPr>
          <p:spPr>
            <a:xfrm>
              <a:off x="6058450" y="846750"/>
              <a:ext cx="38600" cy="173075"/>
            </a:xfrm>
            <a:custGeom>
              <a:avLst/>
              <a:gdLst/>
              <a:ahLst/>
              <a:cxnLst/>
              <a:rect l="l" t="t" r="r" b="b"/>
              <a:pathLst>
                <a:path w="1544" h="6923" extrusionOk="0">
                  <a:moveTo>
                    <a:pt x="1" y="1"/>
                  </a:moveTo>
                  <a:cubicBezTo>
                    <a:pt x="143" y="1"/>
                    <a:pt x="265" y="102"/>
                    <a:pt x="265" y="244"/>
                  </a:cubicBezTo>
                  <a:lnTo>
                    <a:pt x="265" y="6679"/>
                  </a:lnTo>
                  <a:cubicBezTo>
                    <a:pt x="265" y="6821"/>
                    <a:pt x="143" y="6922"/>
                    <a:pt x="1" y="6922"/>
                  </a:cubicBezTo>
                  <a:lnTo>
                    <a:pt x="1280" y="6922"/>
                  </a:lnTo>
                  <a:cubicBezTo>
                    <a:pt x="1422" y="6922"/>
                    <a:pt x="1543" y="6821"/>
                    <a:pt x="1543" y="6679"/>
                  </a:cubicBezTo>
                  <a:lnTo>
                    <a:pt x="1543" y="244"/>
                  </a:lnTo>
                  <a:cubicBezTo>
                    <a:pt x="1543" y="102"/>
                    <a:pt x="1422" y="1"/>
                    <a:pt x="1280" y="1"/>
                  </a:cubicBezTo>
                  <a:close/>
                </a:path>
              </a:pathLst>
            </a:custGeom>
            <a:solidFill>
              <a:srgbClr val="EB9A37"/>
            </a:solidFill>
            <a:ln>
              <a:noFill/>
            </a:ln>
          </p:spPr>
          <p:txBody>
            <a:bodyPr spcFirstLastPara="1" wrap="square" lIns="91425" tIns="91425" rIns="91425" bIns="91425" anchor="ctr" anchorCtr="0">
              <a:noAutofit/>
            </a:bodyPr>
            <a:lstStyle/>
            <a:p>
              <a:endParaRPr>
                <a:solidFill>
                  <a:prstClr val="black"/>
                </a:solidFill>
              </a:endParaRPr>
            </a:p>
          </p:txBody>
        </p:sp>
        <p:sp>
          <p:nvSpPr>
            <p:cNvPr id="248" name="Google Shape;248;p16"/>
            <p:cNvSpPr/>
            <p:nvPr/>
          </p:nvSpPr>
          <p:spPr>
            <a:xfrm>
              <a:off x="6155375" y="848275"/>
              <a:ext cx="92900" cy="164450"/>
            </a:xfrm>
            <a:custGeom>
              <a:avLst/>
              <a:gdLst/>
              <a:ahLst/>
              <a:cxnLst/>
              <a:rect l="l" t="t" r="r" b="b"/>
              <a:pathLst>
                <a:path w="3716" h="6578" extrusionOk="0">
                  <a:moveTo>
                    <a:pt x="325" y="1"/>
                  </a:moveTo>
                  <a:cubicBezTo>
                    <a:pt x="143" y="1"/>
                    <a:pt x="1" y="163"/>
                    <a:pt x="1" y="346"/>
                  </a:cubicBezTo>
                  <a:lnTo>
                    <a:pt x="1" y="6232"/>
                  </a:lnTo>
                  <a:cubicBezTo>
                    <a:pt x="1" y="6415"/>
                    <a:pt x="143" y="6577"/>
                    <a:pt x="325" y="6577"/>
                  </a:cubicBezTo>
                  <a:lnTo>
                    <a:pt x="3390" y="6577"/>
                  </a:lnTo>
                  <a:cubicBezTo>
                    <a:pt x="3573" y="6577"/>
                    <a:pt x="3715" y="6415"/>
                    <a:pt x="3715" y="6232"/>
                  </a:cubicBezTo>
                  <a:lnTo>
                    <a:pt x="3715" y="346"/>
                  </a:lnTo>
                  <a:cubicBezTo>
                    <a:pt x="3715" y="163"/>
                    <a:pt x="3573" y="1"/>
                    <a:pt x="3390" y="1"/>
                  </a:cubicBezTo>
                  <a:close/>
                </a:path>
              </a:pathLst>
            </a:custGeom>
            <a:solidFill>
              <a:schemeClr val="dk2"/>
            </a:solidFill>
            <a:ln>
              <a:noFill/>
            </a:ln>
          </p:spPr>
          <p:txBody>
            <a:bodyPr spcFirstLastPara="1" wrap="square" lIns="91425" tIns="91425" rIns="91425" bIns="91425" anchor="ctr" anchorCtr="0">
              <a:noAutofit/>
            </a:bodyPr>
            <a:lstStyle/>
            <a:p>
              <a:endParaRPr>
                <a:solidFill>
                  <a:prstClr val="black"/>
                </a:solidFill>
              </a:endParaRPr>
            </a:p>
          </p:txBody>
        </p:sp>
        <p:sp>
          <p:nvSpPr>
            <p:cNvPr id="249" name="Google Shape;249;p16"/>
            <p:cNvSpPr/>
            <p:nvPr/>
          </p:nvSpPr>
          <p:spPr>
            <a:xfrm>
              <a:off x="6208150" y="848275"/>
              <a:ext cx="40125" cy="164450"/>
            </a:xfrm>
            <a:custGeom>
              <a:avLst/>
              <a:gdLst/>
              <a:ahLst/>
              <a:cxnLst/>
              <a:rect l="l" t="t" r="r" b="b"/>
              <a:pathLst>
                <a:path w="1605" h="6578" extrusionOk="0">
                  <a:moveTo>
                    <a:pt x="1" y="1"/>
                  </a:moveTo>
                  <a:cubicBezTo>
                    <a:pt x="204" y="1"/>
                    <a:pt x="346" y="163"/>
                    <a:pt x="346" y="346"/>
                  </a:cubicBezTo>
                  <a:lnTo>
                    <a:pt x="346" y="6232"/>
                  </a:lnTo>
                  <a:cubicBezTo>
                    <a:pt x="346" y="6415"/>
                    <a:pt x="204" y="6577"/>
                    <a:pt x="1" y="6577"/>
                  </a:cubicBezTo>
                  <a:lnTo>
                    <a:pt x="1279" y="6577"/>
                  </a:lnTo>
                  <a:cubicBezTo>
                    <a:pt x="1462" y="6577"/>
                    <a:pt x="1604" y="6415"/>
                    <a:pt x="1604" y="6232"/>
                  </a:cubicBezTo>
                  <a:lnTo>
                    <a:pt x="1604" y="346"/>
                  </a:lnTo>
                  <a:cubicBezTo>
                    <a:pt x="1604" y="163"/>
                    <a:pt x="1462" y="1"/>
                    <a:pt x="1279" y="1"/>
                  </a:cubicBezTo>
                  <a:close/>
                </a:path>
              </a:pathLst>
            </a:custGeom>
            <a:solidFill>
              <a:srgbClr val="CC3329"/>
            </a:solidFill>
            <a:ln>
              <a:noFill/>
            </a:ln>
          </p:spPr>
          <p:txBody>
            <a:bodyPr spcFirstLastPara="1" wrap="square" lIns="91425" tIns="91425" rIns="91425" bIns="91425" anchor="ctr" anchorCtr="0">
              <a:noAutofit/>
            </a:bodyPr>
            <a:lstStyle/>
            <a:p>
              <a:endParaRPr>
                <a:solidFill>
                  <a:prstClr val="black"/>
                </a:solidFill>
              </a:endParaRPr>
            </a:p>
          </p:txBody>
        </p:sp>
        <p:sp>
          <p:nvSpPr>
            <p:cNvPr id="250" name="Google Shape;250;p16"/>
            <p:cNvSpPr/>
            <p:nvPr/>
          </p:nvSpPr>
          <p:spPr>
            <a:xfrm>
              <a:off x="5772250" y="662050"/>
              <a:ext cx="541475" cy="483625"/>
            </a:xfrm>
            <a:custGeom>
              <a:avLst/>
              <a:gdLst/>
              <a:ahLst/>
              <a:cxnLst/>
              <a:rect l="l" t="t" r="r" b="b"/>
              <a:pathLst>
                <a:path w="21659" h="19345" extrusionOk="0">
                  <a:moveTo>
                    <a:pt x="3106" y="630"/>
                  </a:moveTo>
                  <a:cubicBezTo>
                    <a:pt x="3370" y="630"/>
                    <a:pt x="3573" y="833"/>
                    <a:pt x="3573" y="1097"/>
                  </a:cubicBezTo>
                  <a:lnTo>
                    <a:pt x="3573" y="1218"/>
                  </a:lnTo>
                  <a:lnTo>
                    <a:pt x="2640" y="1218"/>
                  </a:lnTo>
                  <a:lnTo>
                    <a:pt x="2640" y="1097"/>
                  </a:lnTo>
                  <a:cubicBezTo>
                    <a:pt x="2640" y="833"/>
                    <a:pt x="2843" y="630"/>
                    <a:pt x="3106" y="630"/>
                  </a:cubicBezTo>
                  <a:close/>
                  <a:moveTo>
                    <a:pt x="7044" y="630"/>
                  </a:moveTo>
                  <a:cubicBezTo>
                    <a:pt x="7308" y="630"/>
                    <a:pt x="7511" y="833"/>
                    <a:pt x="7511" y="1097"/>
                  </a:cubicBezTo>
                  <a:lnTo>
                    <a:pt x="7511" y="1218"/>
                  </a:lnTo>
                  <a:lnTo>
                    <a:pt x="6577" y="1218"/>
                  </a:lnTo>
                  <a:lnTo>
                    <a:pt x="6577" y="1097"/>
                  </a:lnTo>
                  <a:cubicBezTo>
                    <a:pt x="6577" y="833"/>
                    <a:pt x="6780" y="630"/>
                    <a:pt x="7044" y="630"/>
                  </a:cubicBezTo>
                  <a:close/>
                  <a:moveTo>
                    <a:pt x="10880" y="630"/>
                  </a:moveTo>
                  <a:cubicBezTo>
                    <a:pt x="11144" y="630"/>
                    <a:pt x="11368" y="833"/>
                    <a:pt x="11368" y="1097"/>
                  </a:cubicBezTo>
                  <a:lnTo>
                    <a:pt x="11368" y="1218"/>
                  </a:lnTo>
                  <a:lnTo>
                    <a:pt x="10414" y="1218"/>
                  </a:lnTo>
                  <a:lnTo>
                    <a:pt x="10414" y="1097"/>
                  </a:lnTo>
                  <a:cubicBezTo>
                    <a:pt x="10414" y="833"/>
                    <a:pt x="10637" y="630"/>
                    <a:pt x="10880" y="630"/>
                  </a:cubicBezTo>
                  <a:close/>
                  <a:moveTo>
                    <a:pt x="14737" y="630"/>
                  </a:moveTo>
                  <a:cubicBezTo>
                    <a:pt x="15001" y="630"/>
                    <a:pt x="15204" y="833"/>
                    <a:pt x="15204" y="1097"/>
                  </a:cubicBezTo>
                  <a:lnTo>
                    <a:pt x="15204" y="1218"/>
                  </a:lnTo>
                  <a:lnTo>
                    <a:pt x="14270" y="1218"/>
                  </a:lnTo>
                  <a:lnTo>
                    <a:pt x="14270" y="1097"/>
                  </a:lnTo>
                  <a:cubicBezTo>
                    <a:pt x="14270" y="833"/>
                    <a:pt x="14473" y="630"/>
                    <a:pt x="14737" y="630"/>
                  </a:cubicBezTo>
                  <a:close/>
                  <a:moveTo>
                    <a:pt x="18573" y="630"/>
                  </a:moveTo>
                  <a:cubicBezTo>
                    <a:pt x="18837" y="630"/>
                    <a:pt x="19040" y="833"/>
                    <a:pt x="19040" y="1097"/>
                  </a:cubicBezTo>
                  <a:lnTo>
                    <a:pt x="19040" y="1218"/>
                  </a:lnTo>
                  <a:lnTo>
                    <a:pt x="18106" y="1218"/>
                  </a:lnTo>
                  <a:lnTo>
                    <a:pt x="18106" y="1097"/>
                  </a:lnTo>
                  <a:cubicBezTo>
                    <a:pt x="18106" y="833"/>
                    <a:pt x="18309" y="630"/>
                    <a:pt x="18573" y="630"/>
                  </a:cubicBezTo>
                  <a:close/>
                  <a:moveTo>
                    <a:pt x="20826" y="1868"/>
                  </a:moveTo>
                  <a:cubicBezTo>
                    <a:pt x="20928" y="1868"/>
                    <a:pt x="21009" y="1949"/>
                    <a:pt x="21009" y="2051"/>
                  </a:cubicBezTo>
                  <a:lnTo>
                    <a:pt x="21009" y="4080"/>
                  </a:lnTo>
                  <a:lnTo>
                    <a:pt x="630" y="4080"/>
                  </a:lnTo>
                  <a:lnTo>
                    <a:pt x="630" y="2051"/>
                  </a:lnTo>
                  <a:cubicBezTo>
                    <a:pt x="630" y="1949"/>
                    <a:pt x="711" y="1868"/>
                    <a:pt x="813" y="1868"/>
                  </a:cubicBezTo>
                  <a:lnTo>
                    <a:pt x="3573" y="1868"/>
                  </a:lnTo>
                  <a:lnTo>
                    <a:pt x="3573" y="2883"/>
                  </a:lnTo>
                  <a:cubicBezTo>
                    <a:pt x="3573" y="3065"/>
                    <a:pt x="3715" y="3208"/>
                    <a:pt x="3898" y="3208"/>
                  </a:cubicBezTo>
                  <a:cubicBezTo>
                    <a:pt x="4081" y="3208"/>
                    <a:pt x="4223" y="3065"/>
                    <a:pt x="4223" y="2883"/>
                  </a:cubicBezTo>
                  <a:lnTo>
                    <a:pt x="4223" y="1868"/>
                  </a:lnTo>
                  <a:lnTo>
                    <a:pt x="7511" y="1868"/>
                  </a:lnTo>
                  <a:lnTo>
                    <a:pt x="7511" y="2883"/>
                  </a:lnTo>
                  <a:cubicBezTo>
                    <a:pt x="7511" y="3065"/>
                    <a:pt x="7653" y="3208"/>
                    <a:pt x="7836" y="3208"/>
                  </a:cubicBezTo>
                  <a:cubicBezTo>
                    <a:pt x="7998" y="3208"/>
                    <a:pt x="8140" y="3065"/>
                    <a:pt x="8140" y="2883"/>
                  </a:cubicBezTo>
                  <a:lnTo>
                    <a:pt x="8140" y="1868"/>
                  </a:lnTo>
                  <a:lnTo>
                    <a:pt x="11368" y="1868"/>
                  </a:lnTo>
                  <a:lnTo>
                    <a:pt x="11368" y="2883"/>
                  </a:lnTo>
                  <a:cubicBezTo>
                    <a:pt x="11368" y="3065"/>
                    <a:pt x="11510" y="3208"/>
                    <a:pt x="11672" y="3208"/>
                  </a:cubicBezTo>
                  <a:cubicBezTo>
                    <a:pt x="11855" y="3208"/>
                    <a:pt x="11997" y="3065"/>
                    <a:pt x="11997" y="2883"/>
                  </a:cubicBezTo>
                  <a:lnTo>
                    <a:pt x="11997" y="1868"/>
                  </a:lnTo>
                  <a:lnTo>
                    <a:pt x="15204" y="1868"/>
                  </a:lnTo>
                  <a:lnTo>
                    <a:pt x="15204" y="2883"/>
                  </a:lnTo>
                  <a:cubicBezTo>
                    <a:pt x="15204" y="3065"/>
                    <a:pt x="15346" y="3208"/>
                    <a:pt x="15529" y="3208"/>
                  </a:cubicBezTo>
                  <a:cubicBezTo>
                    <a:pt x="15691" y="3208"/>
                    <a:pt x="15833" y="3065"/>
                    <a:pt x="15833" y="2883"/>
                  </a:cubicBezTo>
                  <a:lnTo>
                    <a:pt x="15833" y="1868"/>
                  </a:lnTo>
                  <a:lnTo>
                    <a:pt x="19040" y="1868"/>
                  </a:lnTo>
                  <a:lnTo>
                    <a:pt x="19040" y="2883"/>
                  </a:lnTo>
                  <a:cubicBezTo>
                    <a:pt x="19040" y="3065"/>
                    <a:pt x="19182" y="3208"/>
                    <a:pt x="19365" y="3208"/>
                  </a:cubicBezTo>
                  <a:cubicBezTo>
                    <a:pt x="19548" y="3208"/>
                    <a:pt x="19690" y="3065"/>
                    <a:pt x="19690" y="2883"/>
                  </a:cubicBezTo>
                  <a:lnTo>
                    <a:pt x="19690" y="1868"/>
                  </a:lnTo>
                  <a:close/>
                  <a:moveTo>
                    <a:pt x="3106" y="1"/>
                  </a:moveTo>
                  <a:cubicBezTo>
                    <a:pt x="2498" y="1"/>
                    <a:pt x="2010" y="488"/>
                    <a:pt x="2010" y="1097"/>
                  </a:cubicBezTo>
                  <a:lnTo>
                    <a:pt x="2010" y="1218"/>
                  </a:lnTo>
                  <a:lnTo>
                    <a:pt x="813" y="1218"/>
                  </a:lnTo>
                  <a:cubicBezTo>
                    <a:pt x="366" y="1218"/>
                    <a:pt x="1" y="1604"/>
                    <a:pt x="1" y="2051"/>
                  </a:cubicBezTo>
                  <a:lnTo>
                    <a:pt x="1" y="10048"/>
                  </a:lnTo>
                  <a:cubicBezTo>
                    <a:pt x="1" y="10230"/>
                    <a:pt x="143" y="10373"/>
                    <a:pt x="326" y="10373"/>
                  </a:cubicBezTo>
                  <a:cubicBezTo>
                    <a:pt x="488" y="10373"/>
                    <a:pt x="630" y="10230"/>
                    <a:pt x="630" y="10048"/>
                  </a:cubicBezTo>
                  <a:lnTo>
                    <a:pt x="630" y="4730"/>
                  </a:lnTo>
                  <a:lnTo>
                    <a:pt x="21009" y="4730"/>
                  </a:lnTo>
                  <a:lnTo>
                    <a:pt x="21009" y="18532"/>
                  </a:lnTo>
                  <a:cubicBezTo>
                    <a:pt x="21009" y="18634"/>
                    <a:pt x="20928" y="18715"/>
                    <a:pt x="20826" y="18715"/>
                  </a:cubicBezTo>
                  <a:lnTo>
                    <a:pt x="813" y="18715"/>
                  </a:lnTo>
                  <a:cubicBezTo>
                    <a:pt x="711" y="18715"/>
                    <a:pt x="630" y="18634"/>
                    <a:pt x="630" y="18532"/>
                  </a:cubicBezTo>
                  <a:lnTo>
                    <a:pt x="630" y="11327"/>
                  </a:lnTo>
                  <a:cubicBezTo>
                    <a:pt x="630" y="11144"/>
                    <a:pt x="488" y="11002"/>
                    <a:pt x="326" y="11002"/>
                  </a:cubicBezTo>
                  <a:cubicBezTo>
                    <a:pt x="143" y="11002"/>
                    <a:pt x="1" y="11144"/>
                    <a:pt x="1" y="11327"/>
                  </a:cubicBezTo>
                  <a:lnTo>
                    <a:pt x="1" y="18532"/>
                  </a:lnTo>
                  <a:cubicBezTo>
                    <a:pt x="1" y="18979"/>
                    <a:pt x="366" y="19344"/>
                    <a:pt x="813" y="19344"/>
                  </a:cubicBezTo>
                  <a:lnTo>
                    <a:pt x="20826" y="19344"/>
                  </a:lnTo>
                  <a:cubicBezTo>
                    <a:pt x="21293" y="19344"/>
                    <a:pt x="21659" y="18979"/>
                    <a:pt x="21659" y="18532"/>
                  </a:cubicBezTo>
                  <a:lnTo>
                    <a:pt x="21659" y="2051"/>
                  </a:lnTo>
                  <a:cubicBezTo>
                    <a:pt x="21659" y="1604"/>
                    <a:pt x="21293" y="1218"/>
                    <a:pt x="20826" y="1218"/>
                  </a:cubicBezTo>
                  <a:lnTo>
                    <a:pt x="19690" y="1218"/>
                  </a:lnTo>
                  <a:lnTo>
                    <a:pt x="19690" y="1097"/>
                  </a:lnTo>
                  <a:cubicBezTo>
                    <a:pt x="19690" y="488"/>
                    <a:pt x="19182" y="1"/>
                    <a:pt x="18573" y="1"/>
                  </a:cubicBezTo>
                  <a:cubicBezTo>
                    <a:pt x="17964" y="1"/>
                    <a:pt x="17477" y="488"/>
                    <a:pt x="17477" y="1097"/>
                  </a:cubicBezTo>
                  <a:lnTo>
                    <a:pt x="17477" y="1218"/>
                  </a:lnTo>
                  <a:lnTo>
                    <a:pt x="15833" y="1218"/>
                  </a:lnTo>
                  <a:lnTo>
                    <a:pt x="15833" y="1097"/>
                  </a:lnTo>
                  <a:cubicBezTo>
                    <a:pt x="15833" y="488"/>
                    <a:pt x="15346" y="1"/>
                    <a:pt x="14737" y="1"/>
                  </a:cubicBezTo>
                  <a:cubicBezTo>
                    <a:pt x="14128" y="1"/>
                    <a:pt x="13621" y="488"/>
                    <a:pt x="13621" y="1097"/>
                  </a:cubicBezTo>
                  <a:lnTo>
                    <a:pt x="13621" y="1218"/>
                  </a:lnTo>
                  <a:lnTo>
                    <a:pt x="11997" y="1218"/>
                  </a:lnTo>
                  <a:lnTo>
                    <a:pt x="11997" y="1097"/>
                  </a:lnTo>
                  <a:cubicBezTo>
                    <a:pt x="11997" y="488"/>
                    <a:pt x="11489" y="1"/>
                    <a:pt x="10880" y="1"/>
                  </a:cubicBezTo>
                  <a:cubicBezTo>
                    <a:pt x="10272" y="1"/>
                    <a:pt x="9784" y="488"/>
                    <a:pt x="9784" y="1097"/>
                  </a:cubicBezTo>
                  <a:lnTo>
                    <a:pt x="9784" y="1218"/>
                  </a:lnTo>
                  <a:lnTo>
                    <a:pt x="8140" y="1218"/>
                  </a:lnTo>
                  <a:lnTo>
                    <a:pt x="8140" y="1097"/>
                  </a:lnTo>
                  <a:cubicBezTo>
                    <a:pt x="8140" y="488"/>
                    <a:pt x="7653" y="1"/>
                    <a:pt x="7044" y="1"/>
                  </a:cubicBezTo>
                  <a:cubicBezTo>
                    <a:pt x="6435" y="1"/>
                    <a:pt x="5928" y="488"/>
                    <a:pt x="5928" y="1097"/>
                  </a:cubicBezTo>
                  <a:lnTo>
                    <a:pt x="5928" y="1218"/>
                  </a:lnTo>
                  <a:lnTo>
                    <a:pt x="4223" y="1218"/>
                  </a:lnTo>
                  <a:lnTo>
                    <a:pt x="4223" y="1097"/>
                  </a:lnTo>
                  <a:cubicBezTo>
                    <a:pt x="4223" y="488"/>
                    <a:pt x="3715" y="1"/>
                    <a:pt x="3106" y="1"/>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251" name="Google Shape;251;p16"/>
            <p:cNvSpPr/>
            <p:nvPr/>
          </p:nvSpPr>
          <p:spPr>
            <a:xfrm>
              <a:off x="5830100" y="838650"/>
              <a:ext cx="274550" cy="189300"/>
            </a:xfrm>
            <a:custGeom>
              <a:avLst/>
              <a:gdLst/>
              <a:ahLst/>
              <a:cxnLst/>
              <a:rect l="l" t="t" r="r" b="b"/>
              <a:pathLst>
                <a:path w="10982" h="7572" extrusionOk="0">
                  <a:moveTo>
                    <a:pt x="3451" y="629"/>
                  </a:moveTo>
                  <a:lnTo>
                    <a:pt x="3451" y="6942"/>
                  </a:lnTo>
                  <a:lnTo>
                    <a:pt x="630" y="6942"/>
                  </a:lnTo>
                  <a:lnTo>
                    <a:pt x="630" y="629"/>
                  </a:lnTo>
                  <a:close/>
                  <a:moveTo>
                    <a:pt x="6902" y="629"/>
                  </a:moveTo>
                  <a:lnTo>
                    <a:pt x="6902" y="6942"/>
                  </a:lnTo>
                  <a:lnTo>
                    <a:pt x="4081" y="6942"/>
                  </a:lnTo>
                  <a:lnTo>
                    <a:pt x="4081" y="629"/>
                  </a:lnTo>
                  <a:close/>
                  <a:moveTo>
                    <a:pt x="10353" y="629"/>
                  </a:moveTo>
                  <a:lnTo>
                    <a:pt x="10353" y="6942"/>
                  </a:lnTo>
                  <a:lnTo>
                    <a:pt x="7531" y="6942"/>
                  </a:lnTo>
                  <a:lnTo>
                    <a:pt x="7531" y="629"/>
                  </a:lnTo>
                  <a:close/>
                  <a:moveTo>
                    <a:pt x="589" y="0"/>
                  </a:moveTo>
                  <a:cubicBezTo>
                    <a:pt x="265" y="0"/>
                    <a:pt x="1" y="264"/>
                    <a:pt x="1" y="568"/>
                  </a:cubicBezTo>
                  <a:lnTo>
                    <a:pt x="1" y="7003"/>
                  </a:lnTo>
                  <a:cubicBezTo>
                    <a:pt x="1" y="7307"/>
                    <a:pt x="265" y="7571"/>
                    <a:pt x="589" y="7571"/>
                  </a:cubicBezTo>
                  <a:lnTo>
                    <a:pt x="10414" y="7571"/>
                  </a:lnTo>
                  <a:cubicBezTo>
                    <a:pt x="10738" y="7571"/>
                    <a:pt x="10982" y="7307"/>
                    <a:pt x="10982" y="7003"/>
                  </a:cubicBezTo>
                  <a:lnTo>
                    <a:pt x="10982" y="568"/>
                  </a:lnTo>
                  <a:cubicBezTo>
                    <a:pt x="10982" y="264"/>
                    <a:pt x="10738" y="0"/>
                    <a:pt x="10414" y="0"/>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252" name="Google Shape;252;p16"/>
            <p:cNvSpPr/>
            <p:nvPr/>
          </p:nvSpPr>
          <p:spPr>
            <a:xfrm>
              <a:off x="6147250" y="1055325"/>
              <a:ext cx="109125" cy="16250"/>
            </a:xfrm>
            <a:custGeom>
              <a:avLst/>
              <a:gdLst/>
              <a:ahLst/>
              <a:cxnLst/>
              <a:rect l="l" t="t" r="r" b="b"/>
              <a:pathLst>
                <a:path w="4365" h="650" extrusionOk="0">
                  <a:moveTo>
                    <a:pt x="326" y="0"/>
                  </a:moveTo>
                  <a:cubicBezTo>
                    <a:pt x="143" y="0"/>
                    <a:pt x="1" y="142"/>
                    <a:pt x="1" y="325"/>
                  </a:cubicBezTo>
                  <a:cubicBezTo>
                    <a:pt x="1" y="508"/>
                    <a:pt x="143" y="650"/>
                    <a:pt x="326" y="650"/>
                  </a:cubicBezTo>
                  <a:lnTo>
                    <a:pt x="4040" y="650"/>
                  </a:lnTo>
                  <a:cubicBezTo>
                    <a:pt x="4223" y="650"/>
                    <a:pt x="4365" y="508"/>
                    <a:pt x="4365" y="325"/>
                  </a:cubicBezTo>
                  <a:cubicBezTo>
                    <a:pt x="4365" y="142"/>
                    <a:pt x="4223" y="0"/>
                    <a:pt x="4040" y="0"/>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253" name="Google Shape;253;p16"/>
            <p:cNvSpPr/>
            <p:nvPr/>
          </p:nvSpPr>
          <p:spPr>
            <a:xfrm>
              <a:off x="6147250" y="1088300"/>
              <a:ext cx="109125" cy="15750"/>
            </a:xfrm>
            <a:custGeom>
              <a:avLst/>
              <a:gdLst/>
              <a:ahLst/>
              <a:cxnLst/>
              <a:rect l="l" t="t" r="r" b="b"/>
              <a:pathLst>
                <a:path w="4365" h="630" extrusionOk="0">
                  <a:moveTo>
                    <a:pt x="326" y="0"/>
                  </a:moveTo>
                  <a:cubicBezTo>
                    <a:pt x="143" y="0"/>
                    <a:pt x="1" y="143"/>
                    <a:pt x="1" y="305"/>
                  </a:cubicBezTo>
                  <a:cubicBezTo>
                    <a:pt x="1" y="488"/>
                    <a:pt x="143" y="630"/>
                    <a:pt x="326" y="630"/>
                  </a:cubicBezTo>
                  <a:lnTo>
                    <a:pt x="4040" y="630"/>
                  </a:lnTo>
                  <a:cubicBezTo>
                    <a:pt x="4223" y="630"/>
                    <a:pt x="4365" y="488"/>
                    <a:pt x="4365" y="305"/>
                  </a:cubicBezTo>
                  <a:cubicBezTo>
                    <a:pt x="4365" y="143"/>
                    <a:pt x="4223" y="0"/>
                    <a:pt x="4040" y="0"/>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254" name="Google Shape;254;p16"/>
            <p:cNvSpPr/>
            <p:nvPr/>
          </p:nvSpPr>
          <p:spPr>
            <a:xfrm>
              <a:off x="6147250" y="840675"/>
              <a:ext cx="109125" cy="179650"/>
            </a:xfrm>
            <a:custGeom>
              <a:avLst/>
              <a:gdLst/>
              <a:ahLst/>
              <a:cxnLst/>
              <a:rect l="l" t="t" r="r" b="b"/>
              <a:pathLst>
                <a:path w="4365" h="7186" extrusionOk="0">
                  <a:moveTo>
                    <a:pt x="650" y="0"/>
                  </a:moveTo>
                  <a:cubicBezTo>
                    <a:pt x="305" y="0"/>
                    <a:pt x="1" y="284"/>
                    <a:pt x="1" y="650"/>
                  </a:cubicBezTo>
                  <a:lnTo>
                    <a:pt x="1" y="2558"/>
                  </a:lnTo>
                  <a:cubicBezTo>
                    <a:pt x="1" y="2720"/>
                    <a:pt x="143" y="2862"/>
                    <a:pt x="326" y="2862"/>
                  </a:cubicBezTo>
                  <a:cubicBezTo>
                    <a:pt x="488" y="2862"/>
                    <a:pt x="630" y="2720"/>
                    <a:pt x="630" y="2558"/>
                  </a:cubicBezTo>
                  <a:lnTo>
                    <a:pt x="630" y="650"/>
                  </a:lnTo>
                  <a:cubicBezTo>
                    <a:pt x="630" y="629"/>
                    <a:pt x="650" y="629"/>
                    <a:pt x="650" y="629"/>
                  </a:cubicBezTo>
                  <a:lnTo>
                    <a:pt x="3715" y="629"/>
                  </a:lnTo>
                  <a:cubicBezTo>
                    <a:pt x="3715" y="629"/>
                    <a:pt x="3736" y="629"/>
                    <a:pt x="3736" y="650"/>
                  </a:cubicBezTo>
                  <a:lnTo>
                    <a:pt x="3736" y="6536"/>
                  </a:lnTo>
                  <a:cubicBezTo>
                    <a:pt x="3736" y="6536"/>
                    <a:pt x="3715" y="6556"/>
                    <a:pt x="3715" y="6556"/>
                  </a:cubicBezTo>
                  <a:lnTo>
                    <a:pt x="650" y="6556"/>
                  </a:lnTo>
                  <a:cubicBezTo>
                    <a:pt x="650" y="6556"/>
                    <a:pt x="630" y="6536"/>
                    <a:pt x="630" y="6536"/>
                  </a:cubicBezTo>
                  <a:lnTo>
                    <a:pt x="630" y="3816"/>
                  </a:lnTo>
                  <a:cubicBezTo>
                    <a:pt x="630" y="3654"/>
                    <a:pt x="488" y="3512"/>
                    <a:pt x="326" y="3512"/>
                  </a:cubicBezTo>
                  <a:cubicBezTo>
                    <a:pt x="143" y="3512"/>
                    <a:pt x="1" y="3654"/>
                    <a:pt x="1" y="3816"/>
                  </a:cubicBezTo>
                  <a:lnTo>
                    <a:pt x="1" y="6536"/>
                  </a:lnTo>
                  <a:cubicBezTo>
                    <a:pt x="1" y="6901"/>
                    <a:pt x="305" y="7186"/>
                    <a:pt x="650" y="7186"/>
                  </a:cubicBezTo>
                  <a:lnTo>
                    <a:pt x="3715" y="7186"/>
                  </a:lnTo>
                  <a:cubicBezTo>
                    <a:pt x="4081" y="7186"/>
                    <a:pt x="4365" y="6901"/>
                    <a:pt x="4365" y="6536"/>
                  </a:cubicBezTo>
                  <a:lnTo>
                    <a:pt x="4365" y="650"/>
                  </a:lnTo>
                  <a:cubicBezTo>
                    <a:pt x="4365" y="284"/>
                    <a:pt x="4081" y="0"/>
                    <a:pt x="3715" y="0"/>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255" name="Google Shape;255;p16"/>
            <p:cNvSpPr/>
            <p:nvPr/>
          </p:nvSpPr>
          <p:spPr>
            <a:xfrm>
              <a:off x="5830100" y="805650"/>
              <a:ext cx="102025" cy="15750"/>
            </a:xfrm>
            <a:custGeom>
              <a:avLst/>
              <a:gdLst/>
              <a:ahLst/>
              <a:cxnLst/>
              <a:rect l="l" t="t" r="r" b="b"/>
              <a:pathLst>
                <a:path w="4081" h="630" extrusionOk="0">
                  <a:moveTo>
                    <a:pt x="326" y="1"/>
                  </a:moveTo>
                  <a:cubicBezTo>
                    <a:pt x="143" y="1"/>
                    <a:pt x="1" y="143"/>
                    <a:pt x="1" y="325"/>
                  </a:cubicBezTo>
                  <a:cubicBezTo>
                    <a:pt x="1" y="488"/>
                    <a:pt x="143" y="630"/>
                    <a:pt x="326" y="630"/>
                  </a:cubicBezTo>
                  <a:lnTo>
                    <a:pt x="3776" y="630"/>
                  </a:lnTo>
                  <a:cubicBezTo>
                    <a:pt x="3939" y="630"/>
                    <a:pt x="4081" y="488"/>
                    <a:pt x="4081" y="325"/>
                  </a:cubicBezTo>
                  <a:cubicBezTo>
                    <a:pt x="4081" y="143"/>
                    <a:pt x="3939" y="1"/>
                    <a:pt x="3776" y="1"/>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256" name="Google Shape;256;p16"/>
            <p:cNvSpPr/>
            <p:nvPr/>
          </p:nvSpPr>
          <p:spPr>
            <a:xfrm>
              <a:off x="5830100" y="1055325"/>
              <a:ext cx="102025" cy="16250"/>
            </a:xfrm>
            <a:custGeom>
              <a:avLst/>
              <a:gdLst/>
              <a:ahLst/>
              <a:cxnLst/>
              <a:rect l="l" t="t" r="r" b="b"/>
              <a:pathLst>
                <a:path w="4081" h="650" extrusionOk="0">
                  <a:moveTo>
                    <a:pt x="326" y="0"/>
                  </a:moveTo>
                  <a:cubicBezTo>
                    <a:pt x="143" y="0"/>
                    <a:pt x="1" y="142"/>
                    <a:pt x="1" y="325"/>
                  </a:cubicBezTo>
                  <a:cubicBezTo>
                    <a:pt x="1" y="508"/>
                    <a:pt x="143" y="650"/>
                    <a:pt x="326" y="650"/>
                  </a:cubicBezTo>
                  <a:lnTo>
                    <a:pt x="3776" y="650"/>
                  </a:lnTo>
                  <a:cubicBezTo>
                    <a:pt x="3939" y="650"/>
                    <a:pt x="4081" y="508"/>
                    <a:pt x="4081" y="325"/>
                  </a:cubicBezTo>
                  <a:cubicBezTo>
                    <a:pt x="4081" y="142"/>
                    <a:pt x="3939" y="0"/>
                    <a:pt x="3776" y="0"/>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257" name="Google Shape;257;p16"/>
            <p:cNvSpPr/>
            <p:nvPr/>
          </p:nvSpPr>
          <p:spPr>
            <a:xfrm>
              <a:off x="5830100" y="1088300"/>
              <a:ext cx="165450" cy="15750"/>
            </a:xfrm>
            <a:custGeom>
              <a:avLst/>
              <a:gdLst/>
              <a:ahLst/>
              <a:cxnLst/>
              <a:rect l="l" t="t" r="r" b="b"/>
              <a:pathLst>
                <a:path w="6618" h="630" extrusionOk="0">
                  <a:moveTo>
                    <a:pt x="326" y="0"/>
                  </a:moveTo>
                  <a:cubicBezTo>
                    <a:pt x="143" y="0"/>
                    <a:pt x="1" y="143"/>
                    <a:pt x="1" y="305"/>
                  </a:cubicBezTo>
                  <a:cubicBezTo>
                    <a:pt x="1" y="488"/>
                    <a:pt x="143" y="630"/>
                    <a:pt x="326" y="630"/>
                  </a:cubicBezTo>
                  <a:lnTo>
                    <a:pt x="6293" y="630"/>
                  </a:lnTo>
                  <a:cubicBezTo>
                    <a:pt x="6476" y="630"/>
                    <a:pt x="6618" y="488"/>
                    <a:pt x="6618" y="305"/>
                  </a:cubicBezTo>
                  <a:cubicBezTo>
                    <a:pt x="6618" y="143"/>
                    <a:pt x="6476" y="0"/>
                    <a:pt x="6293" y="0"/>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grpSp>
      <p:sp>
        <p:nvSpPr>
          <p:cNvPr id="118" name="Google Shape;167;p16"/>
          <p:cNvSpPr/>
          <p:nvPr/>
        </p:nvSpPr>
        <p:spPr>
          <a:xfrm>
            <a:off x="4262269" y="1153232"/>
            <a:ext cx="1174200" cy="11742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solidFill>
                <a:prstClr val="black"/>
              </a:solidFill>
            </a:endParaRPr>
          </a:p>
        </p:txBody>
      </p:sp>
      <p:sp>
        <p:nvSpPr>
          <p:cNvPr id="119" name="Google Shape;168;p16"/>
          <p:cNvSpPr/>
          <p:nvPr/>
        </p:nvSpPr>
        <p:spPr>
          <a:xfrm>
            <a:off x="4135305" y="1026267"/>
            <a:ext cx="1428600" cy="1428600"/>
          </a:xfrm>
          <a:prstGeom prst="blockArc">
            <a:avLst>
              <a:gd name="adj1" fmla="val 17814248"/>
              <a:gd name="adj2" fmla="val 0"/>
              <a:gd name="adj3" fmla="val 14448"/>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solidFill>
                <a:prstClr val="black"/>
              </a:solidFill>
            </a:endParaRPr>
          </a:p>
        </p:txBody>
      </p:sp>
      <p:grpSp>
        <p:nvGrpSpPr>
          <p:cNvPr id="120" name="Google Shape;202;p16"/>
          <p:cNvGrpSpPr/>
          <p:nvPr/>
        </p:nvGrpSpPr>
        <p:grpSpPr>
          <a:xfrm>
            <a:off x="4697368" y="1469843"/>
            <a:ext cx="304475" cy="541450"/>
            <a:chOff x="5143550" y="1374000"/>
            <a:chExt cx="304475" cy="541450"/>
          </a:xfrm>
        </p:grpSpPr>
        <p:sp>
          <p:nvSpPr>
            <p:cNvPr id="121" name="Google Shape;203;p16"/>
            <p:cNvSpPr/>
            <p:nvPr/>
          </p:nvSpPr>
          <p:spPr>
            <a:xfrm>
              <a:off x="5151650" y="1382100"/>
              <a:ext cx="288250" cy="525225"/>
            </a:xfrm>
            <a:custGeom>
              <a:avLst/>
              <a:gdLst/>
              <a:ahLst/>
              <a:cxnLst/>
              <a:rect l="l" t="t" r="r" b="b"/>
              <a:pathLst>
                <a:path w="11530" h="21009" extrusionOk="0">
                  <a:moveTo>
                    <a:pt x="752" y="1"/>
                  </a:moveTo>
                  <a:cubicBezTo>
                    <a:pt x="326" y="1"/>
                    <a:pt x="1" y="346"/>
                    <a:pt x="1" y="752"/>
                  </a:cubicBezTo>
                  <a:lnTo>
                    <a:pt x="1" y="20258"/>
                  </a:lnTo>
                  <a:cubicBezTo>
                    <a:pt x="1" y="20664"/>
                    <a:pt x="326" y="21009"/>
                    <a:pt x="752" y="21009"/>
                  </a:cubicBezTo>
                  <a:lnTo>
                    <a:pt x="10779" y="21009"/>
                  </a:lnTo>
                  <a:cubicBezTo>
                    <a:pt x="11205" y="21009"/>
                    <a:pt x="11530" y="20664"/>
                    <a:pt x="11530" y="20258"/>
                  </a:cubicBezTo>
                  <a:lnTo>
                    <a:pt x="11530" y="752"/>
                  </a:lnTo>
                  <a:cubicBezTo>
                    <a:pt x="11530" y="346"/>
                    <a:pt x="11205" y="1"/>
                    <a:pt x="10779" y="1"/>
                  </a:cubicBezTo>
                  <a:close/>
                </a:path>
              </a:pathLst>
            </a:custGeom>
            <a:solidFill>
              <a:schemeClr val="lt2"/>
            </a:solidFill>
            <a:ln>
              <a:noFill/>
            </a:ln>
          </p:spPr>
          <p:txBody>
            <a:bodyPr spcFirstLastPara="1" wrap="square" lIns="91425" tIns="91425" rIns="91425" bIns="91425" anchor="ctr" anchorCtr="0">
              <a:noAutofit/>
            </a:bodyPr>
            <a:lstStyle/>
            <a:p>
              <a:endParaRPr>
                <a:solidFill>
                  <a:prstClr val="black"/>
                </a:solidFill>
              </a:endParaRPr>
            </a:p>
          </p:txBody>
        </p:sp>
        <p:sp>
          <p:nvSpPr>
            <p:cNvPr id="122" name="Google Shape;204;p16"/>
            <p:cNvSpPr/>
            <p:nvPr/>
          </p:nvSpPr>
          <p:spPr>
            <a:xfrm>
              <a:off x="5188700" y="1420175"/>
              <a:ext cx="123850" cy="38575"/>
            </a:xfrm>
            <a:custGeom>
              <a:avLst/>
              <a:gdLst/>
              <a:ahLst/>
              <a:cxnLst/>
              <a:rect l="l" t="t" r="r" b="b"/>
              <a:pathLst>
                <a:path w="4954" h="1543" extrusionOk="0">
                  <a:moveTo>
                    <a:pt x="305" y="0"/>
                  </a:moveTo>
                  <a:cubicBezTo>
                    <a:pt x="143" y="0"/>
                    <a:pt x="1" y="142"/>
                    <a:pt x="1" y="305"/>
                  </a:cubicBezTo>
                  <a:lnTo>
                    <a:pt x="1" y="1238"/>
                  </a:lnTo>
                  <a:cubicBezTo>
                    <a:pt x="1" y="1421"/>
                    <a:pt x="143" y="1543"/>
                    <a:pt x="305" y="1543"/>
                  </a:cubicBezTo>
                  <a:lnTo>
                    <a:pt x="4649" y="1543"/>
                  </a:lnTo>
                  <a:cubicBezTo>
                    <a:pt x="4811" y="1543"/>
                    <a:pt x="4953" y="1421"/>
                    <a:pt x="4953" y="1238"/>
                  </a:cubicBezTo>
                  <a:lnTo>
                    <a:pt x="4953" y="305"/>
                  </a:lnTo>
                  <a:cubicBezTo>
                    <a:pt x="4953" y="142"/>
                    <a:pt x="4811" y="0"/>
                    <a:pt x="4649" y="0"/>
                  </a:cubicBezTo>
                  <a:close/>
                </a:path>
              </a:pathLst>
            </a:custGeom>
            <a:solidFill>
              <a:srgbClr val="877F8D"/>
            </a:solidFill>
            <a:ln>
              <a:noFill/>
            </a:ln>
          </p:spPr>
          <p:txBody>
            <a:bodyPr spcFirstLastPara="1" wrap="square" lIns="91425" tIns="91425" rIns="91425" bIns="91425" anchor="ctr" anchorCtr="0">
              <a:noAutofit/>
            </a:bodyPr>
            <a:lstStyle/>
            <a:p>
              <a:endParaRPr>
                <a:solidFill>
                  <a:prstClr val="black"/>
                </a:solidFill>
              </a:endParaRPr>
            </a:p>
          </p:txBody>
        </p:sp>
        <p:sp>
          <p:nvSpPr>
            <p:cNvPr id="123" name="Google Shape;205;p16"/>
            <p:cNvSpPr/>
            <p:nvPr/>
          </p:nvSpPr>
          <p:spPr>
            <a:xfrm>
              <a:off x="5346000" y="1420175"/>
              <a:ext cx="58400" cy="58375"/>
            </a:xfrm>
            <a:custGeom>
              <a:avLst/>
              <a:gdLst/>
              <a:ahLst/>
              <a:cxnLst/>
              <a:rect l="l" t="t" r="r" b="b"/>
              <a:pathLst>
                <a:path w="2336" h="2335" extrusionOk="0">
                  <a:moveTo>
                    <a:pt x="1178" y="0"/>
                  </a:moveTo>
                  <a:cubicBezTo>
                    <a:pt x="529" y="0"/>
                    <a:pt x="1" y="528"/>
                    <a:pt x="1" y="1177"/>
                  </a:cubicBezTo>
                  <a:cubicBezTo>
                    <a:pt x="1" y="1827"/>
                    <a:pt x="529" y="2334"/>
                    <a:pt x="1178" y="2334"/>
                  </a:cubicBezTo>
                  <a:cubicBezTo>
                    <a:pt x="1828" y="2334"/>
                    <a:pt x="2335" y="1827"/>
                    <a:pt x="2335" y="1177"/>
                  </a:cubicBezTo>
                  <a:cubicBezTo>
                    <a:pt x="2335" y="528"/>
                    <a:pt x="1828" y="0"/>
                    <a:pt x="1178" y="0"/>
                  </a:cubicBezTo>
                  <a:close/>
                </a:path>
              </a:pathLst>
            </a:custGeom>
            <a:solidFill>
              <a:srgbClr val="80ADE1"/>
            </a:solidFill>
            <a:ln>
              <a:noFill/>
            </a:ln>
          </p:spPr>
          <p:txBody>
            <a:bodyPr spcFirstLastPara="1" wrap="square" lIns="91425" tIns="91425" rIns="91425" bIns="91425" anchor="ctr" anchorCtr="0">
              <a:noAutofit/>
            </a:bodyPr>
            <a:lstStyle/>
            <a:p>
              <a:endParaRPr>
                <a:solidFill>
                  <a:prstClr val="black"/>
                </a:solidFill>
              </a:endParaRPr>
            </a:p>
          </p:txBody>
        </p:sp>
        <p:sp>
          <p:nvSpPr>
            <p:cNvPr id="124" name="Google Shape;206;p16"/>
            <p:cNvSpPr/>
            <p:nvPr/>
          </p:nvSpPr>
          <p:spPr>
            <a:xfrm>
              <a:off x="5359700" y="1420175"/>
              <a:ext cx="44700" cy="58375"/>
            </a:xfrm>
            <a:custGeom>
              <a:avLst/>
              <a:gdLst/>
              <a:ahLst/>
              <a:cxnLst/>
              <a:rect l="l" t="t" r="r" b="b"/>
              <a:pathLst>
                <a:path w="1788" h="2335" extrusionOk="0">
                  <a:moveTo>
                    <a:pt x="630" y="0"/>
                  </a:moveTo>
                  <a:cubicBezTo>
                    <a:pt x="387" y="0"/>
                    <a:pt x="184" y="81"/>
                    <a:pt x="1" y="203"/>
                  </a:cubicBezTo>
                  <a:cubicBezTo>
                    <a:pt x="305" y="406"/>
                    <a:pt x="529" y="771"/>
                    <a:pt x="529" y="1177"/>
                  </a:cubicBezTo>
                  <a:cubicBezTo>
                    <a:pt x="529" y="1583"/>
                    <a:pt x="305" y="1949"/>
                    <a:pt x="1" y="2152"/>
                  </a:cubicBezTo>
                  <a:cubicBezTo>
                    <a:pt x="184" y="2273"/>
                    <a:pt x="387" y="2334"/>
                    <a:pt x="630" y="2334"/>
                  </a:cubicBezTo>
                  <a:cubicBezTo>
                    <a:pt x="1280" y="2334"/>
                    <a:pt x="1787" y="1827"/>
                    <a:pt x="1787" y="1177"/>
                  </a:cubicBezTo>
                  <a:cubicBezTo>
                    <a:pt x="1787" y="528"/>
                    <a:pt x="1280" y="0"/>
                    <a:pt x="630" y="0"/>
                  </a:cubicBezTo>
                  <a:close/>
                </a:path>
              </a:pathLst>
            </a:custGeom>
            <a:solidFill>
              <a:srgbClr val="6B98D7"/>
            </a:solidFill>
            <a:ln>
              <a:noFill/>
            </a:ln>
          </p:spPr>
          <p:txBody>
            <a:bodyPr spcFirstLastPara="1" wrap="square" lIns="91425" tIns="91425" rIns="91425" bIns="91425" anchor="ctr" anchorCtr="0">
              <a:noAutofit/>
            </a:bodyPr>
            <a:lstStyle/>
            <a:p>
              <a:endParaRPr>
                <a:solidFill>
                  <a:prstClr val="black"/>
                </a:solidFill>
              </a:endParaRPr>
            </a:p>
          </p:txBody>
        </p:sp>
        <p:sp>
          <p:nvSpPr>
            <p:cNvPr id="125" name="Google Shape;207;p16"/>
            <p:cNvSpPr/>
            <p:nvPr/>
          </p:nvSpPr>
          <p:spPr>
            <a:xfrm>
              <a:off x="5188700" y="1528250"/>
              <a:ext cx="215700" cy="68025"/>
            </a:xfrm>
            <a:custGeom>
              <a:avLst/>
              <a:gdLst/>
              <a:ahLst/>
              <a:cxnLst/>
              <a:rect l="l" t="t" r="r" b="b"/>
              <a:pathLst>
                <a:path w="8628" h="2721" extrusionOk="0">
                  <a:moveTo>
                    <a:pt x="325" y="0"/>
                  </a:moveTo>
                  <a:cubicBezTo>
                    <a:pt x="143" y="0"/>
                    <a:pt x="1" y="143"/>
                    <a:pt x="1" y="305"/>
                  </a:cubicBezTo>
                  <a:lnTo>
                    <a:pt x="1" y="2396"/>
                  </a:lnTo>
                  <a:cubicBezTo>
                    <a:pt x="1" y="2578"/>
                    <a:pt x="143" y="2720"/>
                    <a:pt x="325" y="2720"/>
                  </a:cubicBezTo>
                  <a:lnTo>
                    <a:pt x="8323" y="2720"/>
                  </a:lnTo>
                  <a:cubicBezTo>
                    <a:pt x="8485" y="2720"/>
                    <a:pt x="8627" y="2578"/>
                    <a:pt x="8627" y="2396"/>
                  </a:cubicBezTo>
                  <a:lnTo>
                    <a:pt x="8627" y="305"/>
                  </a:lnTo>
                  <a:cubicBezTo>
                    <a:pt x="8627" y="143"/>
                    <a:pt x="8485" y="0"/>
                    <a:pt x="8323" y="0"/>
                  </a:cubicBezTo>
                  <a:close/>
                </a:path>
              </a:pathLst>
            </a:custGeom>
            <a:solidFill>
              <a:srgbClr val="F1F1EF"/>
            </a:solidFill>
            <a:ln>
              <a:noFill/>
            </a:ln>
          </p:spPr>
          <p:txBody>
            <a:bodyPr spcFirstLastPara="1" wrap="square" lIns="91425" tIns="91425" rIns="91425" bIns="91425" anchor="ctr" anchorCtr="0">
              <a:noAutofit/>
            </a:bodyPr>
            <a:lstStyle/>
            <a:p>
              <a:endParaRPr>
                <a:solidFill>
                  <a:prstClr val="black"/>
                </a:solidFill>
              </a:endParaRPr>
            </a:p>
          </p:txBody>
        </p:sp>
        <p:sp>
          <p:nvSpPr>
            <p:cNvPr id="126" name="Google Shape;208;p16"/>
            <p:cNvSpPr/>
            <p:nvPr/>
          </p:nvSpPr>
          <p:spPr>
            <a:xfrm>
              <a:off x="5188700" y="1638875"/>
              <a:ext cx="34025" cy="34025"/>
            </a:xfrm>
            <a:custGeom>
              <a:avLst/>
              <a:gdLst/>
              <a:ahLst/>
              <a:cxnLst/>
              <a:rect l="l" t="t" r="r" b="b"/>
              <a:pathLst>
                <a:path w="1361" h="1361" extrusionOk="0">
                  <a:moveTo>
                    <a:pt x="265" y="0"/>
                  </a:moveTo>
                  <a:cubicBezTo>
                    <a:pt x="122" y="0"/>
                    <a:pt x="1" y="122"/>
                    <a:pt x="1" y="264"/>
                  </a:cubicBezTo>
                  <a:lnTo>
                    <a:pt x="1" y="1096"/>
                  </a:lnTo>
                  <a:cubicBezTo>
                    <a:pt x="1" y="1239"/>
                    <a:pt x="122" y="1360"/>
                    <a:pt x="265" y="1360"/>
                  </a:cubicBezTo>
                  <a:lnTo>
                    <a:pt x="1097" y="1360"/>
                  </a:lnTo>
                  <a:cubicBezTo>
                    <a:pt x="1239" y="1360"/>
                    <a:pt x="1361" y="1239"/>
                    <a:pt x="1361" y="1096"/>
                  </a:cubicBezTo>
                  <a:lnTo>
                    <a:pt x="1361" y="264"/>
                  </a:lnTo>
                  <a:cubicBezTo>
                    <a:pt x="1361" y="122"/>
                    <a:pt x="1239" y="0"/>
                    <a:pt x="1097" y="0"/>
                  </a:cubicBezTo>
                  <a:close/>
                </a:path>
              </a:pathLst>
            </a:custGeom>
            <a:solidFill>
              <a:srgbClr val="77717D"/>
            </a:solidFill>
            <a:ln>
              <a:noFill/>
            </a:ln>
          </p:spPr>
          <p:txBody>
            <a:bodyPr spcFirstLastPara="1" wrap="square" lIns="91425" tIns="91425" rIns="91425" bIns="91425" anchor="ctr" anchorCtr="0">
              <a:noAutofit/>
            </a:bodyPr>
            <a:lstStyle/>
            <a:p>
              <a:endParaRPr>
                <a:solidFill>
                  <a:prstClr val="black"/>
                </a:solidFill>
              </a:endParaRPr>
            </a:p>
          </p:txBody>
        </p:sp>
        <p:sp>
          <p:nvSpPr>
            <p:cNvPr id="127" name="Google Shape;209;p16"/>
            <p:cNvSpPr/>
            <p:nvPr/>
          </p:nvSpPr>
          <p:spPr>
            <a:xfrm>
              <a:off x="5258225" y="1638875"/>
              <a:ext cx="34025" cy="34025"/>
            </a:xfrm>
            <a:custGeom>
              <a:avLst/>
              <a:gdLst/>
              <a:ahLst/>
              <a:cxnLst/>
              <a:rect l="l" t="t" r="r" b="b"/>
              <a:pathLst>
                <a:path w="1361" h="1361" extrusionOk="0">
                  <a:moveTo>
                    <a:pt x="264" y="0"/>
                  </a:moveTo>
                  <a:cubicBezTo>
                    <a:pt x="122" y="0"/>
                    <a:pt x="0" y="122"/>
                    <a:pt x="0" y="264"/>
                  </a:cubicBezTo>
                  <a:lnTo>
                    <a:pt x="0" y="1096"/>
                  </a:lnTo>
                  <a:cubicBezTo>
                    <a:pt x="0" y="1239"/>
                    <a:pt x="122" y="1360"/>
                    <a:pt x="264" y="1360"/>
                  </a:cubicBezTo>
                  <a:lnTo>
                    <a:pt x="1097" y="1360"/>
                  </a:lnTo>
                  <a:cubicBezTo>
                    <a:pt x="1259" y="1360"/>
                    <a:pt x="1360" y="1239"/>
                    <a:pt x="1360" y="1096"/>
                  </a:cubicBezTo>
                  <a:lnTo>
                    <a:pt x="1360" y="264"/>
                  </a:lnTo>
                  <a:cubicBezTo>
                    <a:pt x="1360" y="122"/>
                    <a:pt x="1259" y="0"/>
                    <a:pt x="1097" y="0"/>
                  </a:cubicBezTo>
                  <a:close/>
                </a:path>
              </a:pathLst>
            </a:custGeom>
            <a:solidFill>
              <a:srgbClr val="77717D"/>
            </a:solidFill>
            <a:ln>
              <a:noFill/>
            </a:ln>
          </p:spPr>
          <p:txBody>
            <a:bodyPr spcFirstLastPara="1" wrap="square" lIns="91425" tIns="91425" rIns="91425" bIns="91425" anchor="ctr" anchorCtr="0">
              <a:noAutofit/>
            </a:bodyPr>
            <a:lstStyle/>
            <a:p>
              <a:endParaRPr>
                <a:solidFill>
                  <a:prstClr val="black"/>
                </a:solidFill>
              </a:endParaRPr>
            </a:p>
          </p:txBody>
        </p:sp>
        <p:sp>
          <p:nvSpPr>
            <p:cNvPr id="128" name="Google Shape;210;p16"/>
            <p:cNvSpPr/>
            <p:nvPr/>
          </p:nvSpPr>
          <p:spPr>
            <a:xfrm>
              <a:off x="5327750" y="1638875"/>
              <a:ext cx="34525" cy="34025"/>
            </a:xfrm>
            <a:custGeom>
              <a:avLst/>
              <a:gdLst/>
              <a:ahLst/>
              <a:cxnLst/>
              <a:rect l="l" t="t" r="r" b="b"/>
              <a:pathLst>
                <a:path w="1381" h="1361" extrusionOk="0">
                  <a:moveTo>
                    <a:pt x="264" y="0"/>
                  </a:moveTo>
                  <a:cubicBezTo>
                    <a:pt x="122" y="0"/>
                    <a:pt x="0" y="122"/>
                    <a:pt x="0" y="264"/>
                  </a:cubicBezTo>
                  <a:lnTo>
                    <a:pt x="0" y="1096"/>
                  </a:lnTo>
                  <a:cubicBezTo>
                    <a:pt x="0" y="1239"/>
                    <a:pt x="122" y="1360"/>
                    <a:pt x="264" y="1360"/>
                  </a:cubicBezTo>
                  <a:lnTo>
                    <a:pt x="1117" y="1360"/>
                  </a:lnTo>
                  <a:cubicBezTo>
                    <a:pt x="1259" y="1360"/>
                    <a:pt x="1380" y="1239"/>
                    <a:pt x="1380" y="1096"/>
                  </a:cubicBezTo>
                  <a:lnTo>
                    <a:pt x="1380" y="264"/>
                  </a:lnTo>
                  <a:cubicBezTo>
                    <a:pt x="1380" y="122"/>
                    <a:pt x="1259" y="0"/>
                    <a:pt x="1117" y="0"/>
                  </a:cubicBezTo>
                  <a:close/>
                </a:path>
              </a:pathLst>
            </a:custGeom>
            <a:solidFill>
              <a:srgbClr val="77717D"/>
            </a:solidFill>
            <a:ln>
              <a:noFill/>
            </a:ln>
          </p:spPr>
          <p:txBody>
            <a:bodyPr spcFirstLastPara="1" wrap="square" lIns="91425" tIns="91425" rIns="91425" bIns="91425" anchor="ctr" anchorCtr="0">
              <a:noAutofit/>
            </a:bodyPr>
            <a:lstStyle/>
            <a:p>
              <a:endParaRPr>
                <a:solidFill>
                  <a:prstClr val="black"/>
                </a:solidFill>
              </a:endParaRPr>
            </a:p>
          </p:txBody>
        </p:sp>
        <p:sp>
          <p:nvSpPr>
            <p:cNvPr id="129" name="Google Shape;211;p16"/>
            <p:cNvSpPr/>
            <p:nvPr/>
          </p:nvSpPr>
          <p:spPr>
            <a:xfrm>
              <a:off x="5188700" y="1710425"/>
              <a:ext cx="34025" cy="34025"/>
            </a:xfrm>
            <a:custGeom>
              <a:avLst/>
              <a:gdLst/>
              <a:ahLst/>
              <a:cxnLst/>
              <a:rect l="l" t="t" r="r" b="b"/>
              <a:pathLst>
                <a:path w="1361" h="1361" extrusionOk="0">
                  <a:moveTo>
                    <a:pt x="265" y="0"/>
                  </a:moveTo>
                  <a:cubicBezTo>
                    <a:pt x="122" y="0"/>
                    <a:pt x="1" y="122"/>
                    <a:pt x="1" y="264"/>
                  </a:cubicBezTo>
                  <a:lnTo>
                    <a:pt x="1" y="1096"/>
                  </a:lnTo>
                  <a:cubicBezTo>
                    <a:pt x="1" y="1238"/>
                    <a:pt x="122" y="1360"/>
                    <a:pt x="265" y="1360"/>
                  </a:cubicBezTo>
                  <a:lnTo>
                    <a:pt x="1097" y="1360"/>
                  </a:lnTo>
                  <a:cubicBezTo>
                    <a:pt x="1239" y="1360"/>
                    <a:pt x="1361" y="1238"/>
                    <a:pt x="1361" y="1096"/>
                  </a:cubicBezTo>
                  <a:lnTo>
                    <a:pt x="1361" y="264"/>
                  </a:lnTo>
                  <a:cubicBezTo>
                    <a:pt x="1361" y="122"/>
                    <a:pt x="1239" y="0"/>
                    <a:pt x="1097" y="0"/>
                  </a:cubicBezTo>
                  <a:close/>
                </a:path>
              </a:pathLst>
            </a:custGeom>
            <a:solidFill>
              <a:srgbClr val="77717D"/>
            </a:solidFill>
            <a:ln>
              <a:noFill/>
            </a:ln>
          </p:spPr>
          <p:txBody>
            <a:bodyPr spcFirstLastPara="1" wrap="square" lIns="91425" tIns="91425" rIns="91425" bIns="91425" anchor="ctr" anchorCtr="0">
              <a:noAutofit/>
            </a:bodyPr>
            <a:lstStyle/>
            <a:p>
              <a:endParaRPr>
                <a:solidFill>
                  <a:prstClr val="black"/>
                </a:solidFill>
              </a:endParaRPr>
            </a:p>
          </p:txBody>
        </p:sp>
        <p:sp>
          <p:nvSpPr>
            <p:cNvPr id="130" name="Google Shape;212;p16"/>
            <p:cNvSpPr/>
            <p:nvPr/>
          </p:nvSpPr>
          <p:spPr>
            <a:xfrm>
              <a:off x="5258225" y="1710425"/>
              <a:ext cx="34025" cy="34025"/>
            </a:xfrm>
            <a:custGeom>
              <a:avLst/>
              <a:gdLst/>
              <a:ahLst/>
              <a:cxnLst/>
              <a:rect l="l" t="t" r="r" b="b"/>
              <a:pathLst>
                <a:path w="1361" h="1361" extrusionOk="0">
                  <a:moveTo>
                    <a:pt x="264" y="0"/>
                  </a:moveTo>
                  <a:cubicBezTo>
                    <a:pt x="122" y="0"/>
                    <a:pt x="0" y="122"/>
                    <a:pt x="0" y="264"/>
                  </a:cubicBezTo>
                  <a:lnTo>
                    <a:pt x="0" y="1096"/>
                  </a:lnTo>
                  <a:cubicBezTo>
                    <a:pt x="0" y="1238"/>
                    <a:pt x="122" y="1360"/>
                    <a:pt x="264" y="1360"/>
                  </a:cubicBezTo>
                  <a:lnTo>
                    <a:pt x="1097" y="1360"/>
                  </a:lnTo>
                  <a:cubicBezTo>
                    <a:pt x="1259" y="1360"/>
                    <a:pt x="1360" y="1238"/>
                    <a:pt x="1360" y="1096"/>
                  </a:cubicBezTo>
                  <a:lnTo>
                    <a:pt x="1360" y="264"/>
                  </a:lnTo>
                  <a:cubicBezTo>
                    <a:pt x="1360" y="122"/>
                    <a:pt x="1259" y="0"/>
                    <a:pt x="1097" y="0"/>
                  </a:cubicBezTo>
                  <a:close/>
                </a:path>
              </a:pathLst>
            </a:custGeom>
            <a:solidFill>
              <a:srgbClr val="77717D"/>
            </a:solidFill>
            <a:ln>
              <a:noFill/>
            </a:ln>
          </p:spPr>
          <p:txBody>
            <a:bodyPr spcFirstLastPara="1" wrap="square" lIns="91425" tIns="91425" rIns="91425" bIns="91425" anchor="ctr" anchorCtr="0">
              <a:noAutofit/>
            </a:bodyPr>
            <a:lstStyle/>
            <a:p>
              <a:endParaRPr>
                <a:solidFill>
                  <a:prstClr val="black"/>
                </a:solidFill>
              </a:endParaRPr>
            </a:p>
          </p:txBody>
        </p:sp>
        <p:sp>
          <p:nvSpPr>
            <p:cNvPr id="131" name="Google Shape;213;p16"/>
            <p:cNvSpPr/>
            <p:nvPr/>
          </p:nvSpPr>
          <p:spPr>
            <a:xfrm>
              <a:off x="5327750" y="1710425"/>
              <a:ext cx="34525" cy="34025"/>
            </a:xfrm>
            <a:custGeom>
              <a:avLst/>
              <a:gdLst/>
              <a:ahLst/>
              <a:cxnLst/>
              <a:rect l="l" t="t" r="r" b="b"/>
              <a:pathLst>
                <a:path w="1381" h="1361" extrusionOk="0">
                  <a:moveTo>
                    <a:pt x="264" y="0"/>
                  </a:moveTo>
                  <a:cubicBezTo>
                    <a:pt x="122" y="0"/>
                    <a:pt x="0" y="122"/>
                    <a:pt x="0" y="264"/>
                  </a:cubicBezTo>
                  <a:lnTo>
                    <a:pt x="0" y="1096"/>
                  </a:lnTo>
                  <a:cubicBezTo>
                    <a:pt x="0" y="1238"/>
                    <a:pt x="122" y="1360"/>
                    <a:pt x="264" y="1360"/>
                  </a:cubicBezTo>
                  <a:lnTo>
                    <a:pt x="1117" y="1360"/>
                  </a:lnTo>
                  <a:cubicBezTo>
                    <a:pt x="1259" y="1360"/>
                    <a:pt x="1380" y="1238"/>
                    <a:pt x="1380" y="1096"/>
                  </a:cubicBezTo>
                  <a:lnTo>
                    <a:pt x="1380" y="264"/>
                  </a:lnTo>
                  <a:cubicBezTo>
                    <a:pt x="1380" y="122"/>
                    <a:pt x="1259" y="0"/>
                    <a:pt x="1117" y="0"/>
                  </a:cubicBezTo>
                  <a:close/>
                </a:path>
              </a:pathLst>
            </a:custGeom>
            <a:solidFill>
              <a:srgbClr val="77717D"/>
            </a:solidFill>
            <a:ln>
              <a:noFill/>
            </a:ln>
          </p:spPr>
          <p:txBody>
            <a:bodyPr spcFirstLastPara="1" wrap="square" lIns="91425" tIns="91425" rIns="91425" bIns="91425" anchor="ctr" anchorCtr="0">
              <a:noAutofit/>
            </a:bodyPr>
            <a:lstStyle/>
            <a:p>
              <a:endParaRPr>
                <a:solidFill>
                  <a:prstClr val="black"/>
                </a:solidFill>
              </a:endParaRPr>
            </a:p>
          </p:txBody>
        </p:sp>
        <p:sp>
          <p:nvSpPr>
            <p:cNvPr id="132" name="Google Shape;214;p16"/>
            <p:cNvSpPr/>
            <p:nvPr/>
          </p:nvSpPr>
          <p:spPr>
            <a:xfrm>
              <a:off x="5188700" y="1781975"/>
              <a:ext cx="34025" cy="34025"/>
            </a:xfrm>
            <a:custGeom>
              <a:avLst/>
              <a:gdLst/>
              <a:ahLst/>
              <a:cxnLst/>
              <a:rect l="l" t="t" r="r" b="b"/>
              <a:pathLst>
                <a:path w="1361" h="1361" extrusionOk="0">
                  <a:moveTo>
                    <a:pt x="265" y="0"/>
                  </a:moveTo>
                  <a:cubicBezTo>
                    <a:pt x="122" y="0"/>
                    <a:pt x="1" y="122"/>
                    <a:pt x="1" y="264"/>
                  </a:cubicBezTo>
                  <a:lnTo>
                    <a:pt x="1" y="1096"/>
                  </a:lnTo>
                  <a:cubicBezTo>
                    <a:pt x="1" y="1259"/>
                    <a:pt x="122" y="1360"/>
                    <a:pt x="265" y="1360"/>
                  </a:cubicBezTo>
                  <a:lnTo>
                    <a:pt x="1097" y="1360"/>
                  </a:lnTo>
                  <a:cubicBezTo>
                    <a:pt x="1239" y="1360"/>
                    <a:pt x="1361" y="1259"/>
                    <a:pt x="1361" y="1096"/>
                  </a:cubicBezTo>
                  <a:lnTo>
                    <a:pt x="1361" y="264"/>
                  </a:lnTo>
                  <a:cubicBezTo>
                    <a:pt x="1361" y="122"/>
                    <a:pt x="1239" y="0"/>
                    <a:pt x="1097" y="0"/>
                  </a:cubicBezTo>
                  <a:close/>
                </a:path>
              </a:pathLst>
            </a:custGeom>
            <a:solidFill>
              <a:srgbClr val="77717D"/>
            </a:solidFill>
            <a:ln>
              <a:noFill/>
            </a:ln>
          </p:spPr>
          <p:txBody>
            <a:bodyPr spcFirstLastPara="1" wrap="square" lIns="91425" tIns="91425" rIns="91425" bIns="91425" anchor="ctr" anchorCtr="0">
              <a:noAutofit/>
            </a:bodyPr>
            <a:lstStyle/>
            <a:p>
              <a:endParaRPr>
                <a:solidFill>
                  <a:prstClr val="black"/>
                </a:solidFill>
              </a:endParaRPr>
            </a:p>
          </p:txBody>
        </p:sp>
        <p:sp>
          <p:nvSpPr>
            <p:cNvPr id="133" name="Google Shape;215;p16"/>
            <p:cNvSpPr/>
            <p:nvPr/>
          </p:nvSpPr>
          <p:spPr>
            <a:xfrm>
              <a:off x="5258225" y="1781975"/>
              <a:ext cx="34025" cy="34025"/>
            </a:xfrm>
            <a:custGeom>
              <a:avLst/>
              <a:gdLst/>
              <a:ahLst/>
              <a:cxnLst/>
              <a:rect l="l" t="t" r="r" b="b"/>
              <a:pathLst>
                <a:path w="1361" h="1361" extrusionOk="0">
                  <a:moveTo>
                    <a:pt x="264" y="0"/>
                  </a:moveTo>
                  <a:cubicBezTo>
                    <a:pt x="122" y="0"/>
                    <a:pt x="0" y="122"/>
                    <a:pt x="0" y="264"/>
                  </a:cubicBezTo>
                  <a:lnTo>
                    <a:pt x="0" y="1096"/>
                  </a:lnTo>
                  <a:cubicBezTo>
                    <a:pt x="0" y="1259"/>
                    <a:pt x="122" y="1360"/>
                    <a:pt x="264" y="1360"/>
                  </a:cubicBezTo>
                  <a:lnTo>
                    <a:pt x="1097" y="1360"/>
                  </a:lnTo>
                  <a:cubicBezTo>
                    <a:pt x="1259" y="1360"/>
                    <a:pt x="1360" y="1259"/>
                    <a:pt x="1360" y="1096"/>
                  </a:cubicBezTo>
                  <a:lnTo>
                    <a:pt x="1360" y="264"/>
                  </a:lnTo>
                  <a:cubicBezTo>
                    <a:pt x="1360" y="122"/>
                    <a:pt x="1259" y="0"/>
                    <a:pt x="1097" y="0"/>
                  </a:cubicBezTo>
                  <a:close/>
                </a:path>
              </a:pathLst>
            </a:custGeom>
            <a:solidFill>
              <a:srgbClr val="77717D"/>
            </a:solidFill>
            <a:ln>
              <a:noFill/>
            </a:ln>
          </p:spPr>
          <p:txBody>
            <a:bodyPr spcFirstLastPara="1" wrap="square" lIns="91425" tIns="91425" rIns="91425" bIns="91425" anchor="ctr" anchorCtr="0">
              <a:noAutofit/>
            </a:bodyPr>
            <a:lstStyle/>
            <a:p>
              <a:endParaRPr>
                <a:solidFill>
                  <a:prstClr val="black"/>
                </a:solidFill>
              </a:endParaRPr>
            </a:p>
          </p:txBody>
        </p:sp>
        <p:sp>
          <p:nvSpPr>
            <p:cNvPr id="134" name="Google Shape;216;p16"/>
            <p:cNvSpPr/>
            <p:nvPr/>
          </p:nvSpPr>
          <p:spPr>
            <a:xfrm>
              <a:off x="5327750" y="1781975"/>
              <a:ext cx="34525" cy="34025"/>
            </a:xfrm>
            <a:custGeom>
              <a:avLst/>
              <a:gdLst/>
              <a:ahLst/>
              <a:cxnLst/>
              <a:rect l="l" t="t" r="r" b="b"/>
              <a:pathLst>
                <a:path w="1381" h="1361" extrusionOk="0">
                  <a:moveTo>
                    <a:pt x="264" y="0"/>
                  </a:moveTo>
                  <a:cubicBezTo>
                    <a:pt x="122" y="0"/>
                    <a:pt x="0" y="122"/>
                    <a:pt x="0" y="264"/>
                  </a:cubicBezTo>
                  <a:lnTo>
                    <a:pt x="0" y="1096"/>
                  </a:lnTo>
                  <a:cubicBezTo>
                    <a:pt x="0" y="1259"/>
                    <a:pt x="122" y="1360"/>
                    <a:pt x="264" y="1360"/>
                  </a:cubicBezTo>
                  <a:lnTo>
                    <a:pt x="1117" y="1360"/>
                  </a:lnTo>
                  <a:cubicBezTo>
                    <a:pt x="1259" y="1360"/>
                    <a:pt x="1380" y="1259"/>
                    <a:pt x="1380" y="1096"/>
                  </a:cubicBezTo>
                  <a:lnTo>
                    <a:pt x="1380" y="264"/>
                  </a:lnTo>
                  <a:cubicBezTo>
                    <a:pt x="1380" y="122"/>
                    <a:pt x="1259" y="0"/>
                    <a:pt x="1117" y="0"/>
                  </a:cubicBezTo>
                  <a:close/>
                </a:path>
              </a:pathLst>
            </a:custGeom>
            <a:solidFill>
              <a:srgbClr val="77717D"/>
            </a:solidFill>
            <a:ln>
              <a:noFill/>
            </a:ln>
          </p:spPr>
          <p:txBody>
            <a:bodyPr spcFirstLastPara="1" wrap="square" lIns="91425" tIns="91425" rIns="91425" bIns="91425" anchor="ctr" anchorCtr="0">
              <a:noAutofit/>
            </a:bodyPr>
            <a:lstStyle/>
            <a:p>
              <a:endParaRPr>
                <a:solidFill>
                  <a:prstClr val="black"/>
                </a:solidFill>
              </a:endParaRPr>
            </a:p>
          </p:txBody>
        </p:sp>
        <p:sp>
          <p:nvSpPr>
            <p:cNvPr id="135" name="Google Shape;217;p16"/>
            <p:cNvSpPr/>
            <p:nvPr/>
          </p:nvSpPr>
          <p:spPr>
            <a:xfrm>
              <a:off x="5237925" y="1866700"/>
              <a:ext cx="115725" cy="36075"/>
            </a:xfrm>
            <a:custGeom>
              <a:avLst/>
              <a:gdLst/>
              <a:ahLst/>
              <a:cxnLst/>
              <a:rect l="l" t="t" r="r" b="b"/>
              <a:pathLst>
                <a:path w="4629" h="1443" extrusionOk="0">
                  <a:moveTo>
                    <a:pt x="630" y="1"/>
                  </a:moveTo>
                  <a:cubicBezTo>
                    <a:pt x="285" y="1"/>
                    <a:pt x="1" y="285"/>
                    <a:pt x="1" y="630"/>
                  </a:cubicBezTo>
                  <a:lnTo>
                    <a:pt x="1" y="1442"/>
                  </a:lnTo>
                  <a:lnTo>
                    <a:pt x="4628" y="1422"/>
                  </a:lnTo>
                  <a:lnTo>
                    <a:pt x="4628" y="630"/>
                  </a:lnTo>
                  <a:cubicBezTo>
                    <a:pt x="4628" y="285"/>
                    <a:pt x="4344" y="1"/>
                    <a:pt x="3999" y="1"/>
                  </a:cubicBezTo>
                  <a:close/>
                </a:path>
              </a:pathLst>
            </a:custGeom>
            <a:solidFill>
              <a:srgbClr val="877F8D"/>
            </a:solidFill>
            <a:ln>
              <a:noFill/>
            </a:ln>
          </p:spPr>
          <p:txBody>
            <a:bodyPr spcFirstLastPara="1" wrap="square" lIns="91425" tIns="91425" rIns="91425" bIns="91425" anchor="ctr" anchorCtr="0">
              <a:noAutofit/>
            </a:bodyPr>
            <a:lstStyle/>
            <a:p>
              <a:endParaRPr>
                <a:solidFill>
                  <a:prstClr val="black"/>
                </a:solidFill>
              </a:endParaRPr>
            </a:p>
          </p:txBody>
        </p:sp>
        <p:sp>
          <p:nvSpPr>
            <p:cNvPr id="136" name="Google Shape;218;p16"/>
            <p:cNvSpPr/>
            <p:nvPr/>
          </p:nvSpPr>
          <p:spPr>
            <a:xfrm>
              <a:off x="5389150" y="1382100"/>
              <a:ext cx="50750" cy="525225"/>
            </a:xfrm>
            <a:custGeom>
              <a:avLst/>
              <a:gdLst/>
              <a:ahLst/>
              <a:cxnLst/>
              <a:rect l="l" t="t" r="r" b="b"/>
              <a:pathLst>
                <a:path w="2030" h="21009" extrusionOk="0">
                  <a:moveTo>
                    <a:pt x="0" y="1"/>
                  </a:moveTo>
                  <a:cubicBezTo>
                    <a:pt x="426" y="1"/>
                    <a:pt x="772" y="346"/>
                    <a:pt x="772" y="752"/>
                  </a:cubicBezTo>
                  <a:lnTo>
                    <a:pt x="772" y="20258"/>
                  </a:lnTo>
                  <a:cubicBezTo>
                    <a:pt x="772" y="20664"/>
                    <a:pt x="426" y="21009"/>
                    <a:pt x="0" y="21009"/>
                  </a:cubicBezTo>
                  <a:lnTo>
                    <a:pt x="1279" y="21009"/>
                  </a:lnTo>
                  <a:cubicBezTo>
                    <a:pt x="1705" y="21009"/>
                    <a:pt x="2030" y="20664"/>
                    <a:pt x="2030" y="20258"/>
                  </a:cubicBezTo>
                  <a:lnTo>
                    <a:pt x="2030" y="752"/>
                  </a:lnTo>
                  <a:cubicBezTo>
                    <a:pt x="2030" y="346"/>
                    <a:pt x="1705" y="1"/>
                    <a:pt x="1279" y="1"/>
                  </a:cubicBezTo>
                  <a:close/>
                </a:path>
              </a:pathLst>
            </a:custGeom>
            <a:solidFill>
              <a:srgbClr val="EB9A37"/>
            </a:solidFill>
            <a:ln>
              <a:noFill/>
            </a:ln>
          </p:spPr>
          <p:txBody>
            <a:bodyPr spcFirstLastPara="1" wrap="square" lIns="91425" tIns="91425" rIns="91425" bIns="91425" anchor="ctr" anchorCtr="0">
              <a:noAutofit/>
            </a:bodyPr>
            <a:lstStyle/>
            <a:p>
              <a:endParaRPr>
                <a:solidFill>
                  <a:prstClr val="black"/>
                </a:solidFill>
              </a:endParaRPr>
            </a:p>
          </p:txBody>
        </p:sp>
        <p:sp>
          <p:nvSpPr>
            <p:cNvPr id="137" name="Google Shape;219;p16"/>
            <p:cNvSpPr/>
            <p:nvPr/>
          </p:nvSpPr>
          <p:spPr>
            <a:xfrm>
              <a:off x="5272950" y="1420175"/>
              <a:ext cx="39600" cy="38575"/>
            </a:xfrm>
            <a:custGeom>
              <a:avLst/>
              <a:gdLst/>
              <a:ahLst/>
              <a:cxnLst/>
              <a:rect l="l" t="t" r="r" b="b"/>
              <a:pathLst>
                <a:path w="1584" h="1543" extrusionOk="0">
                  <a:moveTo>
                    <a:pt x="0" y="0"/>
                  </a:moveTo>
                  <a:cubicBezTo>
                    <a:pt x="183" y="0"/>
                    <a:pt x="325" y="142"/>
                    <a:pt x="325" y="305"/>
                  </a:cubicBezTo>
                  <a:lnTo>
                    <a:pt x="325" y="1238"/>
                  </a:lnTo>
                  <a:cubicBezTo>
                    <a:pt x="325" y="1421"/>
                    <a:pt x="183" y="1543"/>
                    <a:pt x="0" y="1543"/>
                  </a:cubicBezTo>
                  <a:lnTo>
                    <a:pt x="1279" y="1543"/>
                  </a:lnTo>
                  <a:cubicBezTo>
                    <a:pt x="1441" y="1543"/>
                    <a:pt x="1583" y="1421"/>
                    <a:pt x="1583" y="1238"/>
                  </a:cubicBezTo>
                  <a:lnTo>
                    <a:pt x="1583" y="305"/>
                  </a:lnTo>
                  <a:cubicBezTo>
                    <a:pt x="1583" y="142"/>
                    <a:pt x="1441" y="0"/>
                    <a:pt x="1279" y="0"/>
                  </a:cubicBezTo>
                  <a:close/>
                </a:path>
              </a:pathLst>
            </a:custGeom>
            <a:solidFill>
              <a:srgbClr val="77717D"/>
            </a:solidFill>
            <a:ln>
              <a:noFill/>
            </a:ln>
          </p:spPr>
          <p:txBody>
            <a:bodyPr spcFirstLastPara="1" wrap="square" lIns="91425" tIns="91425" rIns="91425" bIns="91425" anchor="ctr" anchorCtr="0">
              <a:noAutofit/>
            </a:bodyPr>
            <a:lstStyle/>
            <a:p>
              <a:endParaRPr>
                <a:solidFill>
                  <a:prstClr val="black"/>
                </a:solidFill>
              </a:endParaRPr>
            </a:p>
          </p:txBody>
        </p:sp>
        <p:sp>
          <p:nvSpPr>
            <p:cNvPr id="138" name="Google Shape;220;p16"/>
            <p:cNvSpPr/>
            <p:nvPr/>
          </p:nvSpPr>
          <p:spPr>
            <a:xfrm>
              <a:off x="5364775" y="1528250"/>
              <a:ext cx="39625" cy="68025"/>
            </a:xfrm>
            <a:custGeom>
              <a:avLst/>
              <a:gdLst/>
              <a:ahLst/>
              <a:cxnLst/>
              <a:rect l="l" t="t" r="r" b="b"/>
              <a:pathLst>
                <a:path w="1585" h="2721" extrusionOk="0">
                  <a:moveTo>
                    <a:pt x="1" y="0"/>
                  </a:moveTo>
                  <a:cubicBezTo>
                    <a:pt x="184" y="0"/>
                    <a:pt x="326" y="143"/>
                    <a:pt x="326" y="305"/>
                  </a:cubicBezTo>
                  <a:lnTo>
                    <a:pt x="326" y="2396"/>
                  </a:lnTo>
                  <a:cubicBezTo>
                    <a:pt x="326" y="2578"/>
                    <a:pt x="184" y="2720"/>
                    <a:pt x="1" y="2720"/>
                  </a:cubicBezTo>
                  <a:lnTo>
                    <a:pt x="1280" y="2720"/>
                  </a:lnTo>
                  <a:cubicBezTo>
                    <a:pt x="1442" y="2720"/>
                    <a:pt x="1584" y="2578"/>
                    <a:pt x="1584" y="2396"/>
                  </a:cubicBezTo>
                  <a:lnTo>
                    <a:pt x="1584" y="305"/>
                  </a:lnTo>
                  <a:cubicBezTo>
                    <a:pt x="1584" y="143"/>
                    <a:pt x="1442" y="0"/>
                    <a:pt x="1280" y="0"/>
                  </a:cubicBezTo>
                  <a:close/>
                </a:path>
              </a:pathLst>
            </a:custGeom>
            <a:solidFill>
              <a:srgbClr val="D4E3E5"/>
            </a:solidFill>
            <a:ln>
              <a:noFill/>
            </a:ln>
          </p:spPr>
          <p:txBody>
            <a:bodyPr spcFirstLastPara="1" wrap="square" lIns="91425" tIns="91425" rIns="91425" bIns="91425" anchor="ctr" anchorCtr="0">
              <a:noAutofit/>
            </a:bodyPr>
            <a:lstStyle/>
            <a:p>
              <a:endParaRPr>
                <a:solidFill>
                  <a:prstClr val="black"/>
                </a:solidFill>
              </a:endParaRPr>
            </a:p>
          </p:txBody>
        </p:sp>
        <p:sp>
          <p:nvSpPr>
            <p:cNvPr id="139" name="Google Shape;221;p16"/>
            <p:cNvSpPr/>
            <p:nvPr/>
          </p:nvSpPr>
          <p:spPr>
            <a:xfrm>
              <a:off x="5306425" y="1866700"/>
              <a:ext cx="47225" cy="35550"/>
            </a:xfrm>
            <a:custGeom>
              <a:avLst/>
              <a:gdLst/>
              <a:ahLst/>
              <a:cxnLst/>
              <a:rect l="l" t="t" r="r" b="b"/>
              <a:pathLst>
                <a:path w="1889" h="1422" extrusionOk="0">
                  <a:moveTo>
                    <a:pt x="1" y="1"/>
                  </a:moveTo>
                  <a:cubicBezTo>
                    <a:pt x="346" y="1"/>
                    <a:pt x="630" y="285"/>
                    <a:pt x="630" y="630"/>
                  </a:cubicBezTo>
                  <a:lnTo>
                    <a:pt x="630" y="1422"/>
                  </a:lnTo>
                  <a:lnTo>
                    <a:pt x="1888" y="1422"/>
                  </a:lnTo>
                  <a:lnTo>
                    <a:pt x="1888" y="630"/>
                  </a:lnTo>
                  <a:cubicBezTo>
                    <a:pt x="1888" y="285"/>
                    <a:pt x="1604" y="1"/>
                    <a:pt x="1259" y="1"/>
                  </a:cubicBezTo>
                  <a:close/>
                </a:path>
              </a:pathLst>
            </a:custGeom>
            <a:solidFill>
              <a:srgbClr val="77717D"/>
            </a:solidFill>
            <a:ln>
              <a:noFill/>
            </a:ln>
          </p:spPr>
          <p:txBody>
            <a:bodyPr spcFirstLastPara="1" wrap="square" lIns="91425" tIns="91425" rIns="91425" bIns="91425" anchor="ctr" anchorCtr="0">
              <a:noAutofit/>
            </a:bodyPr>
            <a:lstStyle/>
            <a:p>
              <a:endParaRPr>
                <a:solidFill>
                  <a:prstClr val="black"/>
                </a:solidFill>
              </a:endParaRPr>
            </a:p>
          </p:txBody>
        </p:sp>
        <p:sp>
          <p:nvSpPr>
            <p:cNvPr id="140" name="Google Shape;222;p16"/>
            <p:cNvSpPr/>
            <p:nvPr/>
          </p:nvSpPr>
          <p:spPr>
            <a:xfrm>
              <a:off x="5143550" y="1374000"/>
              <a:ext cx="304475" cy="541450"/>
            </a:xfrm>
            <a:custGeom>
              <a:avLst/>
              <a:gdLst/>
              <a:ahLst/>
              <a:cxnLst/>
              <a:rect l="l" t="t" r="r" b="b"/>
              <a:pathLst>
                <a:path w="12179" h="21658" extrusionOk="0">
                  <a:moveTo>
                    <a:pt x="1076" y="0"/>
                  </a:moveTo>
                  <a:cubicBezTo>
                    <a:pt x="487" y="0"/>
                    <a:pt x="0" y="487"/>
                    <a:pt x="0" y="1076"/>
                  </a:cubicBezTo>
                  <a:lnTo>
                    <a:pt x="0" y="3877"/>
                  </a:lnTo>
                  <a:cubicBezTo>
                    <a:pt x="0" y="4060"/>
                    <a:pt x="142" y="4202"/>
                    <a:pt x="325" y="4202"/>
                  </a:cubicBezTo>
                  <a:cubicBezTo>
                    <a:pt x="487" y="4202"/>
                    <a:pt x="629" y="4060"/>
                    <a:pt x="629" y="3877"/>
                  </a:cubicBezTo>
                  <a:lnTo>
                    <a:pt x="629" y="1076"/>
                  </a:lnTo>
                  <a:cubicBezTo>
                    <a:pt x="629" y="832"/>
                    <a:pt x="832" y="629"/>
                    <a:pt x="1076" y="629"/>
                  </a:cubicBezTo>
                  <a:lnTo>
                    <a:pt x="11103" y="629"/>
                  </a:lnTo>
                  <a:cubicBezTo>
                    <a:pt x="11347" y="629"/>
                    <a:pt x="11550" y="832"/>
                    <a:pt x="11550" y="1076"/>
                  </a:cubicBezTo>
                  <a:lnTo>
                    <a:pt x="11550" y="20582"/>
                  </a:lnTo>
                  <a:cubicBezTo>
                    <a:pt x="11550" y="20825"/>
                    <a:pt x="11347" y="21028"/>
                    <a:pt x="11103" y="21028"/>
                  </a:cubicBezTo>
                  <a:lnTo>
                    <a:pt x="8728" y="21028"/>
                  </a:lnTo>
                  <a:lnTo>
                    <a:pt x="8728" y="20338"/>
                  </a:lnTo>
                  <a:cubicBezTo>
                    <a:pt x="8728" y="19810"/>
                    <a:pt x="8302" y="19384"/>
                    <a:pt x="7774" y="19384"/>
                  </a:cubicBezTo>
                  <a:lnTo>
                    <a:pt x="7003" y="19384"/>
                  </a:lnTo>
                  <a:cubicBezTo>
                    <a:pt x="6840" y="19384"/>
                    <a:pt x="6698" y="19526"/>
                    <a:pt x="6698" y="19709"/>
                  </a:cubicBezTo>
                  <a:cubicBezTo>
                    <a:pt x="6698" y="19871"/>
                    <a:pt x="6840" y="20013"/>
                    <a:pt x="7003" y="20013"/>
                  </a:cubicBezTo>
                  <a:lnTo>
                    <a:pt x="7774" y="20013"/>
                  </a:lnTo>
                  <a:cubicBezTo>
                    <a:pt x="7957" y="20013"/>
                    <a:pt x="8099" y="20156"/>
                    <a:pt x="8099" y="20338"/>
                  </a:cubicBezTo>
                  <a:lnTo>
                    <a:pt x="8099" y="21028"/>
                  </a:lnTo>
                  <a:lnTo>
                    <a:pt x="4080" y="21028"/>
                  </a:lnTo>
                  <a:lnTo>
                    <a:pt x="4080" y="20338"/>
                  </a:lnTo>
                  <a:cubicBezTo>
                    <a:pt x="4080" y="20156"/>
                    <a:pt x="4222" y="20013"/>
                    <a:pt x="4405" y="20013"/>
                  </a:cubicBezTo>
                  <a:lnTo>
                    <a:pt x="5744" y="20013"/>
                  </a:lnTo>
                  <a:cubicBezTo>
                    <a:pt x="5907" y="20013"/>
                    <a:pt x="6049" y="19871"/>
                    <a:pt x="6049" y="19709"/>
                  </a:cubicBezTo>
                  <a:cubicBezTo>
                    <a:pt x="6049" y="19526"/>
                    <a:pt x="5907" y="19384"/>
                    <a:pt x="5744" y="19384"/>
                  </a:cubicBezTo>
                  <a:lnTo>
                    <a:pt x="4405" y="19384"/>
                  </a:lnTo>
                  <a:cubicBezTo>
                    <a:pt x="3877" y="19384"/>
                    <a:pt x="3451" y="19810"/>
                    <a:pt x="3451" y="20338"/>
                  </a:cubicBezTo>
                  <a:lnTo>
                    <a:pt x="3451" y="21028"/>
                  </a:lnTo>
                  <a:lnTo>
                    <a:pt x="1076" y="21028"/>
                  </a:lnTo>
                  <a:cubicBezTo>
                    <a:pt x="832" y="21028"/>
                    <a:pt x="629" y="20825"/>
                    <a:pt x="629" y="20582"/>
                  </a:cubicBezTo>
                  <a:lnTo>
                    <a:pt x="629" y="5156"/>
                  </a:lnTo>
                  <a:cubicBezTo>
                    <a:pt x="629" y="4973"/>
                    <a:pt x="487" y="4831"/>
                    <a:pt x="325" y="4831"/>
                  </a:cubicBezTo>
                  <a:cubicBezTo>
                    <a:pt x="142" y="4831"/>
                    <a:pt x="0" y="4973"/>
                    <a:pt x="0" y="5156"/>
                  </a:cubicBezTo>
                  <a:lnTo>
                    <a:pt x="0" y="20582"/>
                  </a:lnTo>
                  <a:cubicBezTo>
                    <a:pt x="0" y="21170"/>
                    <a:pt x="487" y="21658"/>
                    <a:pt x="1076" y="21658"/>
                  </a:cubicBezTo>
                  <a:lnTo>
                    <a:pt x="11103" y="21658"/>
                  </a:lnTo>
                  <a:cubicBezTo>
                    <a:pt x="11692" y="21658"/>
                    <a:pt x="12179" y="21170"/>
                    <a:pt x="12179" y="20582"/>
                  </a:cubicBezTo>
                  <a:lnTo>
                    <a:pt x="12179" y="1076"/>
                  </a:lnTo>
                  <a:cubicBezTo>
                    <a:pt x="12179" y="487"/>
                    <a:pt x="11692" y="0"/>
                    <a:pt x="11103" y="0"/>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141" name="Google Shape;223;p16"/>
            <p:cNvSpPr/>
            <p:nvPr/>
          </p:nvSpPr>
          <p:spPr>
            <a:xfrm>
              <a:off x="5180575" y="1412550"/>
              <a:ext cx="140100" cy="54325"/>
            </a:xfrm>
            <a:custGeom>
              <a:avLst/>
              <a:gdLst/>
              <a:ahLst/>
              <a:cxnLst/>
              <a:rect l="l" t="t" r="r" b="b"/>
              <a:pathLst>
                <a:path w="5604" h="2173" extrusionOk="0">
                  <a:moveTo>
                    <a:pt x="4954" y="630"/>
                  </a:moveTo>
                  <a:lnTo>
                    <a:pt x="4954" y="1543"/>
                  </a:lnTo>
                  <a:lnTo>
                    <a:pt x="650" y="1543"/>
                  </a:lnTo>
                  <a:lnTo>
                    <a:pt x="650" y="630"/>
                  </a:lnTo>
                  <a:close/>
                  <a:moveTo>
                    <a:pt x="630" y="1"/>
                  </a:moveTo>
                  <a:cubicBezTo>
                    <a:pt x="285" y="1"/>
                    <a:pt x="1" y="285"/>
                    <a:pt x="1" y="610"/>
                  </a:cubicBezTo>
                  <a:lnTo>
                    <a:pt x="1" y="1543"/>
                  </a:lnTo>
                  <a:cubicBezTo>
                    <a:pt x="1" y="1888"/>
                    <a:pt x="285" y="2172"/>
                    <a:pt x="630" y="2172"/>
                  </a:cubicBezTo>
                  <a:lnTo>
                    <a:pt x="4974" y="2172"/>
                  </a:lnTo>
                  <a:cubicBezTo>
                    <a:pt x="5319" y="2172"/>
                    <a:pt x="5603" y="1888"/>
                    <a:pt x="5603" y="1543"/>
                  </a:cubicBezTo>
                  <a:lnTo>
                    <a:pt x="5603" y="610"/>
                  </a:lnTo>
                  <a:cubicBezTo>
                    <a:pt x="5603" y="285"/>
                    <a:pt x="5319" y="1"/>
                    <a:pt x="4974" y="1"/>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258" name="Google Shape;224;p16"/>
            <p:cNvSpPr/>
            <p:nvPr/>
          </p:nvSpPr>
          <p:spPr>
            <a:xfrm>
              <a:off x="5338400" y="1412550"/>
              <a:ext cx="74100" cy="74125"/>
            </a:xfrm>
            <a:custGeom>
              <a:avLst/>
              <a:gdLst/>
              <a:ahLst/>
              <a:cxnLst/>
              <a:rect l="l" t="t" r="r" b="b"/>
              <a:pathLst>
                <a:path w="2964" h="2965" extrusionOk="0">
                  <a:moveTo>
                    <a:pt x="1482" y="630"/>
                  </a:moveTo>
                  <a:cubicBezTo>
                    <a:pt x="1949" y="630"/>
                    <a:pt x="2335" y="1016"/>
                    <a:pt x="2335" y="1482"/>
                  </a:cubicBezTo>
                  <a:cubicBezTo>
                    <a:pt x="2335" y="1949"/>
                    <a:pt x="1949" y="2335"/>
                    <a:pt x="1482" y="2335"/>
                  </a:cubicBezTo>
                  <a:cubicBezTo>
                    <a:pt x="1015" y="2335"/>
                    <a:pt x="630" y="1949"/>
                    <a:pt x="630" y="1482"/>
                  </a:cubicBezTo>
                  <a:cubicBezTo>
                    <a:pt x="630" y="1016"/>
                    <a:pt x="1015" y="630"/>
                    <a:pt x="1482" y="630"/>
                  </a:cubicBezTo>
                  <a:close/>
                  <a:moveTo>
                    <a:pt x="1482" y="1"/>
                  </a:moveTo>
                  <a:cubicBezTo>
                    <a:pt x="670" y="1"/>
                    <a:pt x="0" y="670"/>
                    <a:pt x="0" y="1482"/>
                  </a:cubicBezTo>
                  <a:cubicBezTo>
                    <a:pt x="0" y="2294"/>
                    <a:pt x="670" y="2964"/>
                    <a:pt x="1482" y="2964"/>
                  </a:cubicBezTo>
                  <a:cubicBezTo>
                    <a:pt x="2294" y="2964"/>
                    <a:pt x="2964" y="2294"/>
                    <a:pt x="2964" y="1482"/>
                  </a:cubicBezTo>
                  <a:cubicBezTo>
                    <a:pt x="2964" y="670"/>
                    <a:pt x="2294" y="1"/>
                    <a:pt x="1482" y="1"/>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259" name="Google Shape;225;p16"/>
            <p:cNvSpPr/>
            <p:nvPr/>
          </p:nvSpPr>
          <p:spPr>
            <a:xfrm>
              <a:off x="5180575" y="1520125"/>
              <a:ext cx="231925" cy="83750"/>
            </a:xfrm>
            <a:custGeom>
              <a:avLst/>
              <a:gdLst/>
              <a:ahLst/>
              <a:cxnLst/>
              <a:rect l="l" t="t" r="r" b="b"/>
              <a:pathLst>
                <a:path w="9277" h="3350" extrusionOk="0">
                  <a:moveTo>
                    <a:pt x="8648" y="630"/>
                  </a:moveTo>
                  <a:lnTo>
                    <a:pt x="8648" y="2721"/>
                  </a:lnTo>
                  <a:lnTo>
                    <a:pt x="650" y="2721"/>
                  </a:lnTo>
                  <a:lnTo>
                    <a:pt x="650" y="630"/>
                  </a:lnTo>
                  <a:close/>
                  <a:moveTo>
                    <a:pt x="650" y="1"/>
                  </a:moveTo>
                  <a:cubicBezTo>
                    <a:pt x="285" y="1"/>
                    <a:pt x="1" y="285"/>
                    <a:pt x="1" y="630"/>
                  </a:cubicBezTo>
                  <a:lnTo>
                    <a:pt x="1" y="2721"/>
                  </a:lnTo>
                  <a:cubicBezTo>
                    <a:pt x="1" y="3066"/>
                    <a:pt x="285" y="3350"/>
                    <a:pt x="650" y="3350"/>
                  </a:cubicBezTo>
                  <a:lnTo>
                    <a:pt x="8648" y="3350"/>
                  </a:lnTo>
                  <a:cubicBezTo>
                    <a:pt x="8993" y="3350"/>
                    <a:pt x="9277" y="3066"/>
                    <a:pt x="9277" y="2721"/>
                  </a:cubicBezTo>
                  <a:lnTo>
                    <a:pt x="9277" y="630"/>
                  </a:lnTo>
                  <a:cubicBezTo>
                    <a:pt x="9277" y="285"/>
                    <a:pt x="8993" y="1"/>
                    <a:pt x="8648" y="1"/>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260" name="Google Shape;226;p16"/>
            <p:cNvSpPr/>
            <p:nvPr/>
          </p:nvSpPr>
          <p:spPr>
            <a:xfrm>
              <a:off x="5180575" y="1483600"/>
              <a:ext cx="140100" cy="15750"/>
            </a:xfrm>
            <a:custGeom>
              <a:avLst/>
              <a:gdLst/>
              <a:ahLst/>
              <a:cxnLst/>
              <a:rect l="l" t="t" r="r" b="b"/>
              <a:pathLst>
                <a:path w="5604" h="630" extrusionOk="0">
                  <a:moveTo>
                    <a:pt x="326" y="0"/>
                  </a:moveTo>
                  <a:cubicBezTo>
                    <a:pt x="143" y="0"/>
                    <a:pt x="1" y="142"/>
                    <a:pt x="1" y="325"/>
                  </a:cubicBezTo>
                  <a:cubicBezTo>
                    <a:pt x="1" y="487"/>
                    <a:pt x="143" y="630"/>
                    <a:pt x="326" y="630"/>
                  </a:cubicBezTo>
                  <a:lnTo>
                    <a:pt x="5278" y="630"/>
                  </a:lnTo>
                  <a:cubicBezTo>
                    <a:pt x="5461" y="630"/>
                    <a:pt x="5603" y="487"/>
                    <a:pt x="5603" y="325"/>
                  </a:cubicBezTo>
                  <a:cubicBezTo>
                    <a:pt x="5603" y="142"/>
                    <a:pt x="5461" y="0"/>
                    <a:pt x="5278" y="0"/>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261" name="Google Shape;227;p16"/>
            <p:cNvSpPr/>
            <p:nvPr/>
          </p:nvSpPr>
          <p:spPr>
            <a:xfrm>
              <a:off x="5180575" y="1630750"/>
              <a:ext cx="50275" cy="49750"/>
            </a:xfrm>
            <a:custGeom>
              <a:avLst/>
              <a:gdLst/>
              <a:ahLst/>
              <a:cxnLst/>
              <a:rect l="l" t="t" r="r" b="b"/>
              <a:pathLst>
                <a:path w="2011" h="1990" extrusionOk="0">
                  <a:moveTo>
                    <a:pt x="1381" y="630"/>
                  </a:moveTo>
                  <a:lnTo>
                    <a:pt x="1381" y="1361"/>
                  </a:lnTo>
                  <a:lnTo>
                    <a:pt x="650" y="1361"/>
                  </a:lnTo>
                  <a:lnTo>
                    <a:pt x="650" y="630"/>
                  </a:lnTo>
                  <a:close/>
                  <a:moveTo>
                    <a:pt x="590" y="1"/>
                  </a:moveTo>
                  <a:cubicBezTo>
                    <a:pt x="265" y="1"/>
                    <a:pt x="1" y="264"/>
                    <a:pt x="1" y="589"/>
                  </a:cubicBezTo>
                  <a:lnTo>
                    <a:pt x="1" y="1421"/>
                  </a:lnTo>
                  <a:cubicBezTo>
                    <a:pt x="1" y="1746"/>
                    <a:pt x="265" y="1990"/>
                    <a:pt x="590" y="1990"/>
                  </a:cubicBezTo>
                  <a:lnTo>
                    <a:pt x="1422" y="1990"/>
                  </a:lnTo>
                  <a:cubicBezTo>
                    <a:pt x="1746" y="1990"/>
                    <a:pt x="2010" y="1746"/>
                    <a:pt x="2010" y="1421"/>
                  </a:cubicBezTo>
                  <a:lnTo>
                    <a:pt x="2010" y="589"/>
                  </a:lnTo>
                  <a:cubicBezTo>
                    <a:pt x="2010" y="264"/>
                    <a:pt x="1746" y="1"/>
                    <a:pt x="1422" y="1"/>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262" name="Google Shape;228;p16"/>
            <p:cNvSpPr/>
            <p:nvPr/>
          </p:nvSpPr>
          <p:spPr>
            <a:xfrm>
              <a:off x="5250600" y="1630750"/>
              <a:ext cx="49775" cy="49750"/>
            </a:xfrm>
            <a:custGeom>
              <a:avLst/>
              <a:gdLst/>
              <a:ahLst/>
              <a:cxnLst/>
              <a:rect l="l" t="t" r="r" b="b"/>
              <a:pathLst>
                <a:path w="1991" h="1990" extrusionOk="0">
                  <a:moveTo>
                    <a:pt x="1361" y="630"/>
                  </a:moveTo>
                  <a:lnTo>
                    <a:pt x="1361" y="1361"/>
                  </a:lnTo>
                  <a:lnTo>
                    <a:pt x="630" y="1361"/>
                  </a:lnTo>
                  <a:lnTo>
                    <a:pt x="630" y="630"/>
                  </a:lnTo>
                  <a:close/>
                  <a:moveTo>
                    <a:pt x="569" y="1"/>
                  </a:moveTo>
                  <a:cubicBezTo>
                    <a:pt x="265" y="1"/>
                    <a:pt x="1" y="264"/>
                    <a:pt x="1" y="589"/>
                  </a:cubicBezTo>
                  <a:lnTo>
                    <a:pt x="1" y="1421"/>
                  </a:lnTo>
                  <a:cubicBezTo>
                    <a:pt x="1" y="1746"/>
                    <a:pt x="265" y="1990"/>
                    <a:pt x="569" y="1990"/>
                  </a:cubicBezTo>
                  <a:lnTo>
                    <a:pt x="1402" y="1990"/>
                  </a:lnTo>
                  <a:cubicBezTo>
                    <a:pt x="1726" y="1990"/>
                    <a:pt x="1990" y="1746"/>
                    <a:pt x="1990" y="1421"/>
                  </a:cubicBezTo>
                  <a:lnTo>
                    <a:pt x="1990" y="589"/>
                  </a:lnTo>
                  <a:cubicBezTo>
                    <a:pt x="1990" y="264"/>
                    <a:pt x="1726" y="1"/>
                    <a:pt x="1402" y="1"/>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263" name="Google Shape;229;p16"/>
            <p:cNvSpPr/>
            <p:nvPr/>
          </p:nvSpPr>
          <p:spPr>
            <a:xfrm>
              <a:off x="5320125" y="1630750"/>
              <a:ext cx="49750" cy="49750"/>
            </a:xfrm>
            <a:custGeom>
              <a:avLst/>
              <a:gdLst/>
              <a:ahLst/>
              <a:cxnLst/>
              <a:rect l="l" t="t" r="r" b="b"/>
              <a:pathLst>
                <a:path w="1990" h="1990" extrusionOk="0">
                  <a:moveTo>
                    <a:pt x="1361" y="630"/>
                  </a:moveTo>
                  <a:lnTo>
                    <a:pt x="1361" y="1361"/>
                  </a:lnTo>
                  <a:lnTo>
                    <a:pt x="630" y="1361"/>
                  </a:lnTo>
                  <a:lnTo>
                    <a:pt x="630" y="630"/>
                  </a:lnTo>
                  <a:close/>
                  <a:moveTo>
                    <a:pt x="569" y="1"/>
                  </a:moveTo>
                  <a:cubicBezTo>
                    <a:pt x="265" y="1"/>
                    <a:pt x="1" y="264"/>
                    <a:pt x="1" y="589"/>
                  </a:cubicBezTo>
                  <a:lnTo>
                    <a:pt x="1" y="1421"/>
                  </a:lnTo>
                  <a:cubicBezTo>
                    <a:pt x="1" y="1746"/>
                    <a:pt x="265" y="1990"/>
                    <a:pt x="569" y="1990"/>
                  </a:cubicBezTo>
                  <a:lnTo>
                    <a:pt x="1422" y="1990"/>
                  </a:lnTo>
                  <a:cubicBezTo>
                    <a:pt x="1726" y="1990"/>
                    <a:pt x="1990" y="1746"/>
                    <a:pt x="1990" y="1421"/>
                  </a:cubicBezTo>
                  <a:lnTo>
                    <a:pt x="1990" y="589"/>
                  </a:lnTo>
                  <a:cubicBezTo>
                    <a:pt x="1990" y="264"/>
                    <a:pt x="1726" y="1"/>
                    <a:pt x="1422" y="1"/>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264" name="Google Shape;230;p16"/>
            <p:cNvSpPr/>
            <p:nvPr/>
          </p:nvSpPr>
          <p:spPr>
            <a:xfrm>
              <a:off x="5180575" y="1702300"/>
              <a:ext cx="50275" cy="50275"/>
            </a:xfrm>
            <a:custGeom>
              <a:avLst/>
              <a:gdLst/>
              <a:ahLst/>
              <a:cxnLst/>
              <a:rect l="l" t="t" r="r" b="b"/>
              <a:pathLst>
                <a:path w="2011" h="2011" extrusionOk="0">
                  <a:moveTo>
                    <a:pt x="1381" y="650"/>
                  </a:moveTo>
                  <a:lnTo>
                    <a:pt x="1381" y="1360"/>
                  </a:lnTo>
                  <a:lnTo>
                    <a:pt x="650" y="1360"/>
                  </a:lnTo>
                  <a:lnTo>
                    <a:pt x="650" y="650"/>
                  </a:lnTo>
                  <a:close/>
                  <a:moveTo>
                    <a:pt x="590" y="1"/>
                  </a:moveTo>
                  <a:cubicBezTo>
                    <a:pt x="265" y="1"/>
                    <a:pt x="1" y="264"/>
                    <a:pt x="1" y="589"/>
                  </a:cubicBezTo>
                  <a:lnTo>
                    <a:pt x="1" y="1421"/>
                  </a:lnTo>
                  <a:cubicBezTo>
                    <a:pt x="1" y="1746"/>
                    <a:pt x="265" y="2010"/>
                    <a:pt x="590" y="2010"/>
                  </a:cubicBezTo>
                  <a:lnTo>
                    <a:pt x="1422" y="2010"/>
                  </a:lnTo>
                  <a:cubicBezTo>
                    <a:pt x="1746" y="2010"/>
                    <a:pt x="2010" y="1746"/>
                    <a:pt x="2010" y="1421"/>
                  </a:cubicBezTo>
                  <a:lnTo>
                    <a:pt x="2010" y="589"/>
                  </a:lnTo>
                  <a:cubicBezTo>
                    <a:pt x="2010" y="264"/>
                    <a:pt x="1746" y="1"/>
                    <a:pt x="1422" y="1"/>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265" name="Google Shape;231;p16"/>
            <p:cNvSpPr/>
            <p:nvPr/>
          </p:nvSpPr>
          <p:spPr>
            <a:xfrm>
              <a:off x="5250600" y="1702300"/>
              <a:ext cx="49775" cy="50275"/>
            </a:xfrm>
            <a:custGeom>
              <a:avLst/>
              <a:gdLst/>
              <a:ahLst/>
              <a:cxnLst/>
              <a:rect l="l" t="t" r="r" b="b"/>
              <a:pathLst>
                <a:path w="1991" h="2011" extrusionOk="0">
                  <a:moveTo>
                    <a:pt x="1361" y="650"/>
                  </a:moveTo>
                  <a:lnTo>
                    <a:pt x="1361" y="1360"/>
                  </a:lnTo>
                  <a:lnTo>
                    <a:pt x="630" y="1360"/>
                  </a:lnTo>
                  <a:lnTo>
                    <a:pt x="630" y="650"/>
                  </a:lnTo>
                  <a:close/>
                  <a:moveTo>
                    <a:pt x="569" y="1"/>
                  </a:moveTo>
                  <a:cubicBezTo>
                    <a:pt x="265" y="1"/>
                    <a:pt x="1" y="264"/>
                    <a:pt x="1" y="589"/>
                  </a:cubicBezTo>
                  <a:lnTo>
                    <a:pt x="1" y="1421"/>
                  </a:lnTo>
                  <a:cubicBezTo>
                    <a:pt x="1" y="1746"/>
                    <a:pt x="265" y="2010"/>
                    <a:pt x="569" y="2010"/>
                  </a:cubicBezTo>
                  <a:lnTo>
                    <a:pt x="1402" y="2010"/>
                  </a:lnTo>
                  <a:cubicBezTo>
                    <a:pt x="1726" y="2010"/>
                    <a:pt x="1990" y="1746"/>
                    <a:pt x="1990" y="1421"/>
                  </a:cubicBezTo>
                  <a:lnTo>
                    <a:pt x="1990" y="589"/>
                  </a:lnTo>
                  <a:cubicBezTo>
                    <a:pt x="1990" y="264"/>
                    <a:pt x="1726" y="1"/>
                    <a:pt x="1402" y="1"/>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266" name="Google Shape;232;p16"/>
            <p:cNvSpPr/>
            <p:nvPr/>
          </p:nvSpPr>
          <p:spPr>
            <a:xfrm>
              <a:off x="5320125" y="1702300"/>
              <a:ext cx="49750" cy="50275"/>
            </a:xfrm>
            <a:custGeom>
              <a:avLst/>
              <a:gdLst/>
              <a:ahLst/>
              <a:cxnLst/>
              <a:rect l="l" t="t" r="r" b="b"/>
              <a:pathLst>
                <a:path w="1990" h="2011" extrusionOk="0">
                  <a:moveTo>
                    <a:pt x="1361" y="650"/>
                  </a:moveTo>
                  <a:lnTo>
                    <a:pt x="1361" y="1360"/>
                  </a:lnTo>
                  <a:lnTo>
                    <a:pt x="630" y="1360"/>
                  </a:lnTo>
                  <a:lnTo>
                    <a:pt x="630" y="650"/>
                  </a:lnTo>
                  <a:close/>
                  <a:moveTo>
                    <a:pt x="569" y="1"/>
                  </a:moveTo>
                  <a:cubicBezTo>
                    <a:pt x="265" y="1"/>
                    <a:pt x="1" y="264"/>
                    <a:pt x="1" y="589"/>
                  </a:cubicBezTo>
                  <a:lnTo>
                    <a:pt x="1" y="1421"/>
                  </a:lnTo>
                  <a:cubicBezTo>
                    <a:pt x="1" y="1746"/>
                    <a:pt x="265" y="2010"/>
                    <a:pt x="569" y="2010"/>
                  </a:cubicBezTo>
                  <a:lnTo>
                    <a:pt x="1422" y="2010"/>
                  </a:lnTo>
                  <a:cubicBezTo>
                    <a:pt x="1726" y="2010"/>
                    <a:pt x="1990" y="1746"/>
                    <a:pt x="1990" y="1421"/>
                  </a:cubicBezTo>
                  <a:lnTo>
                    <a:pt x="1990" y="589"/>
                  </a:lnTo>
                  <a:cubicBezTo>
                    <a:pt x="1990" y="264"/>
                    <a:pt x="1726" y="1"/>
                    <a:pt x="1422" y="1"/>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267" name="Google Shape;233;p16"/>
            <p:cNvSpPr/>
            <p:nvPr/>
          </p:nvSpPr>
          <p:spPr>
            <a:xfrm>
              <a:off x="5180575" y="1774350"/>
              <a:ext cx="50275" cy="49750"/>
            </a:xfrm>
            <a:custGeom>
              <a:avLst/>
              <a:gdLst/>
              <a:ahLst/>
              <a:cxnLst/>
              <a:rect l="l" t="t" r="r" b="b"/>
              <a:pathLst>
                <a:path w="2011" h="1990" extrusionOk="0">
                  <a:moveTo>
                    <a:pt x="1381" y="630"/>
                  </a:moveTo>
                  <a:lnTo>
                    <a:pt x="1381" y="1361"/>
                  </a:lnTo>
                  <a:lnTo>
                    <a:pt x="650" y="1361"/>
                  </a:lnTo>
                  <a:lnTo>
                    <a:pt x="650" y="630"/>
                  </a:lnTo>
                  <a:close/>
                  <a:moveTo>
                    <a:pt x="590" y="1"/>
                  </a:moveTo>
                  <a:cubicBezTo>
                    <a:pt x="265" y="1"/>
                    <a:pt x="1" y="244"/>
                    <a:pt x="1" y="569"/>
                  </a:cubicBezTo>
                  <a:lnTo>
                    <a:pt x="1" y="1401"/>
                  </a:lnTo>
                  <a:cubicBezTo>
                    <a:pt x="1" y="1726"/>
                    <a:pt x="265" y="1990"/>
                    <a:pt x="590" y="1990"/>
                  </a:cubicBezTo>
                  <a:lnTo>
                    <a:pt x="1422" y="1990"/>
                  </a:lnTo>
                  <a:cubicBezTo>
                    <a:pt x="1746" y="1990"/>
                    <a:pt x="2010" y="1726"/>
                    <a:pt x="2010" y="1401"/>
                  </a:cubicBezTo>
                  <a:lnTo>
                    <a:pt x="2010" y="569"/>
                  </a:lnTo>
                  <a:cubicBezTo>
                    <a:pt x="2010" y="244"/>
                    <a:pt x="1746" y="1"/>
                    <a:pt x="1422" y="1"/>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268" name="Google Shape;234;p16"/>
            <p:cNvSpPr/>
            <p:nvPr/>
          </p:nvSpPr>
          <p:spPr>
            <a:xfrm>
              <a:off x="5250600" y="1774350"/>
              <a:ext cx="49775" cy="49750"/>
            </a:xfrm>
            <a:custGeom>
              <a:avLst/>
              <a:gdLst/>
              <a:ahLst/>
              <a:cxnLst/>
              <a:rect l="l" t="t" r="r" b="b"/>
              <a:pathLst>
                <a:path w="1991" h="1990" extrusionOk="0">
                  <a:moveTo>
                    <a:pt x="1361" y="630"/>
                  </a:moveTo>
                  <a:lnTo>
                    <a:pt x="1361" y="1361"/>
                  </a:lnTo>
                  <a:lnTo>
                    <a:pt x="630" y="1361"/>
                  </a:lnTo>
                  <a:lnTo>
                    <a:pt x="630" y="630"/>
                  </a:lnTo>
                  <a:close/>
                  <a:moveTo>
                    <a:pt x="569" y="1"/>
                  </a:moveTo>
                  <a:cubicBezTo>
                    <a:pt x="265" y="1"/>
                    <a:pt x="1" y="244"/>
                    <a:pt x="1" y="569"/>
                  </a:cubicBezTo>
                  <a:lnTo>
                    <a:pt x="1" y="1401"/>
                  </a:lnTo>
                  <a:cubicBezTo>
                    <a:pt x="1" y="1726"/>
                    <a:pt x="265" y="1990"/>
                    <a:pt x="569" y="1990"/>
                  </a:cubicBezTo>
                  <a:lnTo>
                    <a:pt x="1402" y="1990"/>
                  </a:lnTo>
                  <a:cubicBezTo>
                    <a:pt x="1726" y="1990"/>
                    <a:pt x="1990" y="1726"/>
                    <a:pt x="1990" y="1401"/>
                  </a:cubicBezTo>
                  <a:lnTo>
                    <a:pt x="1990" y="569"/>
                  </a:lnTo>
                  <a:cubicBezTo>
                    <a:pt x="1990" y="244"/>
                    <a:pt x="1726" y="1"/>
                    <a:pt x="1402" y="1"/>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269" name="Google Shape;235;p16"/>
            <p:cNvSpPr/>
            <p:nvPr/>
          </p:nvSpPr>
          <p:spPr>
            <a:xfrm>
              <a:off x="5320125" y="1774350"/>
              <a:ext cx="49750" cy="49750"/>
            </a:xfrm>
            <a:custGeom>
              <a:avLst/>
              <a:gdLst/>
              <a:ahLst/>
              <a:cxnLst/>
              <a:rect l="l" t="t" r="r" b="b"/>
              <a:pathLst>
                <a:path w="1990" h="1990" extrusionOk="0">
                  <a:moveTo>
                    <a:pt x="1361" y="630"/>
                  </a:moveTo>
                  <a:lnTo>
                    <a:pt x="1361" y="1361"/>
                  </a:lnTo>
                  <a:lnTo>
                    <a:pt x="630" y="1361"/>
                  </a:lnTo>
                  <a:lnTo>
                    <a:pt x="630" y="630"/>
                  </a:lnTo>
                  <a:close/>
                  <a:moveTo>
                    <a:pt x="569" y="1"/>
                  </a:moveTo>
                  <a:cubicBezTo>
                    <a:pt x="265" y="1"/>
                    <a:pt x="1" y="244"/>
                    <a:pt x="1" y="569"/>
                  </a:cubicBezTo>
                  <a:lnTo>
                    <a:pt x="1" y="1401"/>
                  </a:lnTo>
                  <a:cubicBezTo>
                    <a:pt x="1" y="1726"/>
                    <a:pt x="265" y="1990"/>
                    <a:pt x="569" y="1990"/>
                  </a:cubicBezTo>
                  <a:lnTo>
                    <a:pt x="1422" y="1990"/>
                  </a:lnTo>
                  <a:cubicBezTo>
                    <a:pt x="1726" y="1990"/>
                    <a:pt x="1990" y="1726"/>
                    <a:pt x="1990" y="1401"/>
                  </a:cubicBezTo>
                  <a:lnTo>
                    <a:pt x="1990" y="569"/>
                  </a:lnTo>
                  <a:cubicBezTo>
                    <a:pt x="1990" y="244"/>
                    <a:pt x="1726" y="1"/>
                    <a:pt x="1422" y="1"/>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sp>
          <p:nvSpPr>
            <p:cNvPr id="270" name="Google Shape;236;p16"/>
            <p:cNvSpPr/>
            <p:nvPr/>
          </p:nvSpPr>
          <p:spPr>
            <a:xfrm>
              <a:off x="5393200" y="1630750"/>
              <a:ext cx="16275" cy="193350"/>
            </a:xfrm>
            <a:custGeom>
              <a:avLst/>
              <a:gdLst/>
              <a:ahLst/>
              <a:cxnLst/>
              <a:rect l="l" t="t" r="r" b="b"/>
              <a:pathLst>
                <a:path w="651" h="7734" extrusionOk="0">
                  <a:moveTo>
                    <a:pt x="325" y="1"/>
                  </a:moveTo>
                  <a:cubicBezTo>
                    <a:pt x="143" y="1"/>
                    <a:pt x="1" y="143"/>
                    <a:pt x="1" y="325"/>
                  </a:cubicBezTo>
                  <a:lnTo>
                    <a:pt x="1" y="7409"/>
                  </a:lnTo>
                  <a:cubicBezTo>
                    <a:pt x="1" y="7592"/>
                    <a:pt x="143" y="7734"/>
                    <a:pt x="325" y="7734"/>
                  </a:cubicBezTo>
                  <a:cubicBezTo>
                    <a:pt x="508" y="7734"/>
                    <a:pt x="650" y="7592"/>
                    <a:pt x="650" y="7409"/>
                  </a:cubicBezTo>
                  <a:lnTo>
                    <a:pt x="650" y="325"/>
                  </a:lnTo>
                  <a:cubicBezTo>
                    <a:pt x="650" y="143"/>
                    <a:pt x="508" y="1"/>
                    <a:pt x="325" y="1"/>
                  </a:cubicBezTo>
                  <a:close/>
                </a:path>
              </a:pathLst>
            </a:custGeom>
            <a:solidFill>
              <a:srgbClr val="040606"/>
            </a:solidFill>
            <a:ln>
              <a:noFill/>
            </a:ln>
          </p:spPr>
          <p:txBody>
            <a:bodyPr spcFirstLastPara="1" wrap="square" lIns="91425" tIns="91425" rIns="91425" bIns="91425" anchor="ctr" anchorCtr="0">
              <a:noAutofit/>
            </a:bodyPr>
            <a:lstStyle/>
            <a:p>
              <a:endParaRPr>
                <a:solidFill>
                  <a:prstClr val="black"/>
                </a:solidFill>
              </a:endParaRPr>
            </a:p>
          </p:txBody>
        </p:sp>
      </p:grpSp>
      <p:sp>
        <p:nvSpPr>
          <p:cNvPr id="2" name="Rectangle 1"/>
          <p:cNvSpPr/>
          <p:nvPr/>
        </p:nvSpPr>
        <p:spPr>
          <a:xfrm>
            <a:off x="461856" y="2532858"/>
            <a:ext cx="2325035" cy="1754326"/>
          </a:xfrm>
          <a:prstGeom prst="rect">
            <a:avLst/>
          </a:prstGeom>
        </p:spPr>
        <p:txBody>
          <a:bodyPr wrap="square">
            <a:spAutoFit/>
          </a:bodyPr>
          <a:lstStyle/>
          <a:p>
            <a:pPr>
              <a:defRPr/>
            </a:pPr>
            <a:r>
              <a:rPr lang="en-US" sz="1350" i="1" kern="0" dirty="0">
                <a:solidFill>
                  <a:srgbClr val="DB4137"/>
                </a:solidFill>
                <a:latin typeface="Fira Sans Extra Condensed Medium"/>
                <a:ea typeface="Fira Sans Extra Condensed Medium"/>
                <a:cs typeface="Fira Sans Extra Condensed Medium"/>
                <a:sym typeface="Fira Sans Extra Condensed Medium"/>
              </a:rPr>
              <a:t>The Final project should be able to generate Schedules in completely automated way which will save a lot of time and efforts of a student..</a:t>
            </a:r>
          </a:p>
          <a:p>
            <a:pPr>
              <a:defRPr/>
            </a:pPr>
            <a:endParaRPr lang="en-US" sz="1350" i="1" kern="0" dirty="0">
              <a:solidFill>
                <a:srgbClr val="DB4137"/>
              </a:solidFill>
              <a:latin typeface="Fira Sans Extra Condensed Medium"/>
              <a:ea typeface="Fira Sans Extra Condensed Medium"/>
              <a:cs typeface="Fira Sans Extra Condensed Medium"/>
              <a:sym typeface="Fira Sans Extra Condensed Medium"/>
            </a:endParaRPr>
          </a:p>
          <a:p>
            <a:pPr>
              <a:defRPr/>
            </a:pPr>
            <a:endParaRPr lang="en-US" sz="1350" i="1" kern="0" dirty="0">
              <a:solidFill>
                <a:sysClr val="windowText" lastClr="0000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 name="TextShape 1"/>
          <p:cNvSpPr txBox="1"/>
          <p:nvPr/>
        </p:nvSpPr>
        <p:spPr>
          <a:xfrm>
            <a:off x="311760" y="444960"/>
            <a:ext cx="8520120" cy="612720"/>
          </a:xfrm>
          <a:prstGeom prst="rect">
            <a:avLst/>
          </a:prstGeom>
          <a:noFill/>
          <a:ln>
            <a:noFill/>
          </a:ln>
        </p:spPr>
        <p:txBody>
          <a:bodyPr tIns="91440" bIns="91440">
            <a:noAutofit/>
          </a:bodyPr>
          <a:lstStyle/>
          <a:p>
            <a:pPr>
              <a:lnSpc>
                <a:spcPct val="100000"/>
              </a:lnSpc>
              <a:tabLst>
                <a:tab pos="0" algn="l"/>
              </a:tabLst>
            </a:pPr>
            <a:r>
              <a:rPr lang="en" sz="3000" b="1" strike="noStrike" spc="-1" dirty="0">
                <a:solidFill>
                  <a:srgbClr val="434343"/>
                </a:solidFill>
                <a:latin typeface="Times New Roman"/>
                <a:ea typeface="Times New Roman"/>
              </a:rPr>
              <a:t>1.3 </a:t>
            </a:r>
            <a:r>
              <a:rPr lang="en" sz="3000" b="1" spc="-1" dirty="0">
                <a:solidFill>
                  <a:srgbClr val="434343"/>
                </a:solidFill>
                <a:latin typeface="Times New Roman"/>
                <a:ea typeface="Times New Roman"/>
              </a:rPr>
              <a:t>Scope</a:t>
            </a:r>
            <a:endParaRPr lang="en-IN" sz="3000" b="0" strike="noStrike" spc="-1" dirty="0">
              <a:solidFill>
                <a:srgbClr val="000000"/>
              </a:solidFill>
              <a:latin typeface="Arial"/>
            </a:endParaRPr>
          </a:p>
        </p:txBody>
      </p:sp>
      <p:sp>
        <p:nvSpPr>
          <p:cNvPr id="91" name="TextShape 2"/>
          <p:cNvSpPr txBox="1"/>
          <p:nvPr/>
        </p:nvSpPr>
        <p:spPr>
          <a:xfrm>
            <a:off x="311760" y="1171440"/>
            <a:ext cx="8520120" cy="3396960"/>
          </a:xfrm>
          <a:prstGeom prst="rect">
            <a:avLst/>
          </a:prstGeom>
          <a:noFill/>
          <a:ln>
            <a:noFill/>
          </a:ln>
        </p:spPr>
        <p:txBody>
          <a:bodyPr tIns="91440" bIns="91440">
            <a:noAutofit/>
          </a:bodyPr>
          <a:lstStyle/>
          <a:p>
            <a:pPr marL="457200" indent="-342720">
              <a:lnSpc>
                <a:spcPct val="115000"/>
              </a:lnSpc>
              <a:buClr>
                <a:srgbClr val="000000"/>
              </a:buClr>
              <a:buFont typeface="Old Standard TT"/>
              <a:buChar char="●"/>
            </a:pPr>
            <a:r>
              <a:rPr lang="en" sz="1800" b="0" strike="noStrike" spc="-1">
                <a:solidFill>
                  <a:srgbClr val="000000"/>
                </a:solidFill>
                <a:latin typeface="Old Standard TT"/>
                <a:ea typeface="Old Standard TT"/>
              </a:rPr>
              <a:t>                                   </a:t>
            </a:r>
            <a:endParaRPr lang="en-IN" sz="1800" b="0" strike="noStrike" spc="-1">
              <a:solidFill>
                <a:srgbClr val="000000"/>
              </a:solidFill>
              <a:latin typeface="Arial"/>
            </a:endParaRPr>
          </a:p>
          <a:p>
            <a:pPr marL="457200" indent="-342720">
              <a:lnSpc>
                <a:spcPct val="115000"/>
              </a:lnSpc>
              <a:buClr>
                <a:srgbClr val="000000"/>
              </a:buClr>
              <a:buFont typeface="Old Standard TT"/>
              <a:buChar char="●"/>
            </a:pPr>
            <a:r>
              <a:rPr lang="en" sz="1800" b="0" strike="noStrike" spc="-1">
                <a:solidFill>
                  <a:srgbClr val="000000"/>
                </a:solidFill>
                <a:latin typeface="Old Standard TT"/>
                <a:ea typeface="Old Standard TT"/>
              </a:rPr>
              <a:t>                             </a:t>
            </a:r>
            <a:endParaRPr lang="en-IN" sz="1800" b="0" strike="noStrike" spc="-1">
              <a:solidFill>
                <a:srgbClr val="000000"/>
              </a:solidFill>
              <a:latin typeface="Arial"/>
            </a:endParaRPr>
          </a:p>
          <a:p>
            <a:pPr marL="457200" indent="-342720">
              <a:lnSpc>
                <a:spcPct val="115000"/>
              </a:lnSpc>
              <a:buClr>
                <a:srgbClr val="000000"/>
              </a:buClr>
              <a:buFont typeface="Old Standard TT"/>
              <a:buChar char="●"/>
            </a:pPr>
            <a:r>
              <a:rPr lang="en" sz="1800" b="0" strike="noStrike" spc="-1">
                <a:solidFill>
                  <a:srgbClr val="000000"/>
                </a:solidFill>
                <a:latin typeface="Old Standard TT"/>
                <a:ea typeface="Old Standard TT"/>
              </a:rPr>
              <a:t>                              </a:t>
            </a:r>
            <a:endParaRPr lang="en-IN" sz="1800" b="0" strike="noStrike" spc="-1">
              <a:solidFill>
                <a:srgbClr val="000000"/>
              </a:solidFill>
              <a:latin typeface="Arial"/>
            </a:endParaRPr>
          </a:p>
          <a:p>
            <a:pPr>
              <a:lnSpc>
                <a:spcPct val="115000"/>
              </a:lnSpc>
            </a:pPr>
            <a:endParaRPr lang="en-IN" sz="1800" b="0" strike="noStrike" spc="-1">
              <a:solidFill>
                <a:srgbClr val="000000"/>
              </a:solidFill>
              <a:latin typeface="Arial"/>
            </a:endParaRP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311760" y="433671"/>
            <a:ext cx="8520120" cy="612720"/>
          </a:xfrm>
          <a:prstGeom prst="rect">
            <a:avLst/>
          </a:prstGeom>
          <a:noFill/>
          <a:ln>
            <a:noFill/>
          </a:ln>
        </p:spPr>
        <p:txBody>
          <a:bodyPr tIns="91440" bIns="91440">
            <a:noAutofit/>
          </a:bodyPr>
          <a:lstStyle/>
          <a:p>
            <a:pPr>
              <a:lnSpc>
                <a:spcPct val="100000"/>
              </a:lnSpc>
              <a:tabLst>
                <a:tab pos="0" algn="l"/>
              </a:tabLst>
            </a:pPr>
            <a:r>
              <a:rPr lang="en" sz="3000" b="1" strike="noStrike" spc="-1" dirty="0">
                <a:solidFill>
                  <a:srgbClr val="000000"/>
                </a:solidFill>
                <a:latin typeface="Times New Roman"/>
                <a:ea typeface="Times New Roman"/>
              </a:rPr>
              <a:t>1.4 Existing System/project</a:t>
            </a:r>
            <a:endParaRPr lang="en-IN" sz="3000" b="0" strike="noStrike" spc="-1" dirty="0">
              <a:solidFill>
                <a:srgbClr val="000000"/>
              </a:solidFill>
              <a:latin typeface="Arial"/>
            </a:endParaRPr>
          </a:p>
        </p:txBody>
      </p:sp>
      <p:sp>
        <p:nvSpPr>
          <p:cNvPr id="95" name="TextShape 2"/>
          <p:cNvSpPr txBox="1"/>
          <p:nvPr/>
        </p:nvSpPr>
        <p:spPr>
          <a:xfrm>
            <a:off x="311760" y="1171440"/>
            <a:ext cx="8520120" cy="3396960"/>
          </a:xfrm>
          <a:prstGeom prst="rect">
            <a:avLst/>
          </a:prstGeom>
          <a:noFill/>
          <a:ln>
            <a:noFill/>
          </a:ln>
        </p:spPr>
        <p:txBody>
          <a:bodyPr tIns="91440" bIns="91440">
            <a:noAutofit/>
          </a:bodyPr>
          <a:lstStyle/>
          <a:p>
            <a:pPr marL="457200" indent="-342720">
              <a:lnSpc>
                <a:spcPct val="115000"/>
              </a:lnSpc>
              <a:buClr>
                <a:srgbClr val="000000"/>
              </a:buClr>
              <a:buFont typeface="Old Standard TT"/>
              <a:buChar char="●"/>
            </a:pPr>
            <a:r>
              <a:rPr lang="en" sz="1800" b="0" strike="noStrike" spc="-1" dirty="0" smtClean="0">
                <a:solidFill>
                  <a:srgbClr val="000000"/>
                </a:solidFill>
                <a:latin typeface="Old Standard TT"/>
                <a:ea typeface="Old Standard TT"/>
              </a:rPr>
              <a:t>The available system currently builds or generates a set of timetables manually, </a:t>
            </a:r>
          </a:p>
          <a:p>
            <a:pPr marL="457200" indent="-342720">
              <a:lnSpc>
                <a:spcPct val="115000"/>
              </a:lnSpc>
              <a:buClr>
                <a:srgbClr val="000000"/>
              </a:buClr>
              <a:buFont typeface="Old Standard TT"/>
              <a:buChar char="●"/>
            </a:pPr>
            <a:r>
              <a:rPr lang="en" spc="-1" dirty="0">
                <a:solidFill>
                  <a:srgbClr val="000000"/>
                </a:solidFill>
                <a:latin typeface="Old Standard TT"/>
                <a:ea typeface="Old Standard TT"/>
              </a:rPr>
              <a:t>M</a:t>
            </a:r>
            <a:r>
              <a:rPr lang="en" sz="1800" b="0" strike="noStrike" spc="-1" dirty="0" smtClean="0">
                <a:solidFill>
                  <a:srgbClr val="000000"/>
                </a:solidFill>
                <a:latin typeface="Old Standard TT"/>
                <a:ea typeface="Old Standard TT"/>
              </a:rPr>
              <a:t>ost of the times, such a system have issues with generating a clash-free and complete schedule                                  </a:t>
            </a:r>
            <a:endParaRPr lang="en-IN" sz="1800" b="0" strike="noStrike" spc="-1" dirty="0">
              <a:solidFill>
                <a:srgbClr val="000000"/>
              </a:solidFill>
              <a:latin typeface="Arial"/>
            </a:endParaRPr>
          </a:p>
          <a:p>
            <a:pPr marL="457200" indent="-342720">
              <a:lnSpc>
                <a:spcPct val="115000"/>
              </a:lnSpc>
              <a:buClr>
                <a:srgbClr val="000000"/>
              </a:buClr>
              <a:buFont typeface="Old Standard TT"/>
              <a:buChar char="●"/>
            </a:pPr>
            <a:r>
              <a:rPr lang="en" sz="1800" b="0" strike="noStrike" spc="-1" dirty="0">
                <a:solidFill>
                  <a:srgbClr val="000000"/>
                </a:solidFill>
                <a:latin typeface="Old Standard TT"/>
                <a:ea typeface="Old Standard TT"/>
              </a:rPr>
              <a:t> </a:t>
            </a:r>
            <a:r>
              <a:rPr lang="en" sz="1800" b="0" strike="noStrike" spc="-1" dirty="0" smtClean="0">
                <a:solidFill>
                  <a:srgbClr val="000000"/>
                </a:solidFill>
                <a:latin typeface="Old Standard TT"/>
                <a:ea typeface="Old Standard TT"/>
              </a:rPr>
              <a:t>Many students who have restorted to manual method, which according to statistics, take much time to get completed and has a high possibilty of having errors.           </a:t>
            </a:r>
            <a:endParaRPr lang="en-IN" sz="1800" b="0" strike="noStrike" spc="-1" dirty="0">
              <a:solidFill>
                <a:srgbClr val="000000"/>
              </a:solidFill>
              <a:latin typeface="Arial"/>
            </a:endParaRPr>
          </a:p>
          <a:p>
            <a:pPr marL="457200" indent="-342720">
              <a:lnSpc>
                <a:spcPct val="115000"/>
              </a:lnSpc>
              <a:buClr>
                <a:srgbClr val="000000"/>
              </a:buClr>
              <a:buFont typeface="Old Standard TT"/>
              <a:buChar char="●"/>
            </a:pPr>
            <a:r>
              <a:rPr lang="en" sz="1800" b="0" strike="noStrike" spc="-1" dirty="0">
                <a:solidFill>
                  <a:srgbClr val="000000"/>
                </a:solidFill>
                <a:latin typeface="Old Standard TT"/>
                <a:ea typeface="Old Standard TT"/>
              </a:rPr>
              <a:t> </a:t>
            </a:r>
            <a:r>
              <a:rPr lang="en" sz="1800" b="0" strike="noStrike" spc="-1" dirty="0" smtClean="0">
                <a:solidFill>
                  <a:srgbClr val="000000"/>
                </a:solidFill>
                <a:latin typeface="Old Standard TT"/>
                <a:ea typeface="Old Standard TT"/>
              </a:rPr>
              <a:t>Therefore, there is a great requirement for  for distributing the users time evenly, without any collisions.                  </a:t>
            </a:r>
            <a:endParaRPr lang="en-IN" sz="1800" b="0" strike="noStrike" spc="-1" dirty="0">
              <a:solidFill>
                <a:srgbClr val="000000"/>
              </a:solidFill>
              <a:latin typeface="Arial"/>
            </a:endParaRPr>
          </a:p>
          <a:p>
            <a:pPr>
              <a:lnSpc>
                <a:spcPct val="115000"/>
              </a:lnSpc>
            </a:pPr>
            <a:endParaRPr lang="en-IN" sz="1800" b="0" strike="noStrike" spc="-1" dirty="0">
              <a:solidFill>
                <a:srgbClr val="000000"/>
              </a:solidFill>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TotalTime>
  <Words>403</Words>
  <Application>Microsoft Office PowerPoint</Application>
  <PresentationFormat>On-screen Show (16:9)</PresentationFormat>
  <Paragraphs>66</Paragraphs>
  <Slides>14</Slides>
  <Notes>3</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14</vt:i4>
      </vt:variant>
    </vt:vector>
  </HeadingPairs>
  <TitlesOfParts>
    <vt:vector size="28" baseType="lpstr">
      <vt:lpstr>Arial</vt:lpstr>
      <vt:lpstr>Calibri</vt:lpstr>
      <vt:lpstr>Calibri Light</vt:lpstr>
      <vt:lpstr>DejaVu Sans</vt:lpstr>
      <vt:lpstr>Fira Sans Extra Condensed Medium</vt:lpstr>
      <vt:lpstr>Montserrat</vt:lpstr>
      <vt:lpstr>Old Standard TT</vt:lpstr>
      <vt:lpstr>Roboto</vt:lpstr>
      <vt:lpstr>Symbol</vt:lpstr>
      <vt:lpstr>Times New Roman</vt:lpstr>
      <vt:lpstr>Wingdings</vt:lpstr>
      <vt:lpstr>Office Theme</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1.2. OBJECTIVES</vt:lpstr>
      <vt:lpstr>PowerPoint Presentation</vt:lpstr>
      <vt:lpstr>PowerPoint Presentation</vt:lpstr>
      <vt:lpstr>Technology stack </vt:lpstr>
      <vt:lpstr>PowerPoint Presentation</vt:lpstr>
      <vt:lpstr>3.2.Benefits to society </vt:lpstr>
      <vt:lpstr>3.3 Applications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Ramya</dc:creator>
  <dc:description/>
  <cp:lastModifiedBy>admin</cp:lastModifiedBy>
  <cp:revision>18</cp:revision>
  <dcterms:modified xsi:type="dcterms:W3CDTF">2021-10-10T18:35:45Z</dcterms:modified>
  <dc:language>en-IN</dc:language>
</cp:coreProperties>
</file>